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6" r:id="rId2"/>
    <p:sldId id="258" r:id="rId3"/>
    <p:sldId id="260" r:id="rId4"/>
    <p:sldId id="261" r:id="rId5"/>
    <p:sldId id="263" r:id="rId6"/>
    <p:sldId id="265" r:id="rId7"/>
    <p:sldId id="266" r:id="rId8"/>
    <p:sldId id="267" r:id="rId9"/>
    <p:sldId id="268" r:id="rId10"/>
    <p:sldId id="270" r:id="rId11"/>
    <p:sldId id="271" r:id="rId12"/>
    <p:sldId id="273" r:id="rId13"/>
    <p:sldId id="275" r:id="rId14"/>
    <p:sldId id="277" r:id="rId15"/>
    <p:sldId id="279" r:id="rId16"/>
    <p:sldId id="281" r:id="rId17"/>
    <p:sldId id="283" r:id="rId18"/>
    <p:sldId id="284" r:id="rId19"/>
    <p:sldId id="285" r:id="rId20"/>
    <p:sldId id="338" r:id="rId21"/>
    <p:sldId id="339" r:id="rId22"/>
    <p:sldId id="337" r:id="rId23"/>
    <p:sldId id="340" r:id="rId24"/>
    <p:sldId id="287" r:id="rId25"/>
    <p:sldId id="289" r:id="rId26"/>
    <p:sldId id="291" r:id="rId27"/>
    <p:sldId id="293" r:id="rId28"/>
    <p:sldId id="295" r:id="rId29"/>
    <p:sldId id="341" r:id="rId30"/>
    <p:sldId id="342" r:id="rId31"/>
    <p:sldId id="343" r:id="rId32"/>
    <p:sldId id="344" r:id="rId33"/>
    <p:sldId id="345" r:id="rId34"/>
    <p:sldId id="346" r:id="rId35"/>
    <p:sldId id="299" r:id="rId36"/>
    <p:sldId id="351" r:id="rId37"/>
    <p:sldId id="352" r:id="rId38"/>
    <p:sldId id="353" r:id="rId39"/>
    <p:sldId id="324" r:id="rId40"/>
    <p:sldId id="325" r:id="rId41"/>
    <p:sldId id="334" r:id="rId42"/>
    <p:sldId id="300" r:id="rId43"/>
    <p:sldId id="354" r:id="rId44"/>
    <p:sldId id="391" r:id="rId45"/>
    <p:sldId id="379" r:id="rId46"/>
    <p:sldId id="380" r:id="rId47"/>
    <p:sldId id="381" r:id="rId48"/>
    <p:sldId id="382" r:id="rId49"/>
    <p:sldId id="383" r:id="rId50"/>
    <p:sldId id="384" r:id="rId51"/>
    <p:sldId id="392" r:id="rId52"/>
    <p:sldId id="393" r:id="rId53"/>
    <p:sldId id="377" r:id="rId54"/>
    <p:sldId id="376" r:id="rId55"/>
    <p:sldId id="360" r:id="rId56"/>
    <p:sldId id="361" r:id="rId57"/>
    <p:sldId id="363" r:id="rId58"/>
    <p:sldId id="364" r:id="rId59"/>
    <p:sldId id="311" r:id="rId60"/>
    <p:sldId id="365" r:id="rId61"/>
    <p:sldId id="368" r:id="rId62"/>
    <p:sldId id="369" r:id="rId63"/>
    <p:sldId id="370" r:id="rId64"/>
    <p:sldId id="394" r:id="rId65"/>
    <p:sldId id="390" r:id="rId66"/>
    <p:sldId id="387" r:id="rId67"/>
    <p:sldId id="388" r:id="rId68"/>
    <p:sldId id="313" r:id="rId69"/>
    <p:sldId id="314" r:id="rId70"/>
    <p:sldId id="315" r:id="rId71"/>
    <p:sldId id="330" r:id="rId72"/>
    <p:sldId id="331" r:id="rId73"/>
    <p:sldId id="332" r:id="rId74"/>
    <p:sldId id="307" r:id="rId75"/>
    <p:sldId id="316" r:id="rId76"/>
    <p:sldId id="317" r:id="rId77"/>
    <p:sldId id="321" r:id="rId78"/>
    <p:sldId id="322" r:id="rId79"/>
    <p:sldId id="335" r:id="rId80"/>
    <p:sldId id="336" r:id="rId81"/>
    <p:sldId id="326" r:id="rId82"/>
    <p:sldId id="318" r:id="rId83"/>
    <p:sldId id="301" r:id="rId84"/>
    <p:sldId id="320" r:id="rId85"/>
    <p:sldId id="327" r:id="rId86"/>
    <p:sldId id="395" r:id="rId87"/>
    <p:sldId id="328" r:id="rId88"/>
    <p:sldId id="329" r:id="rId89"/>
    <p:sldId id="385" r:id="rId90"/>
    <p:sldId id="333" r:id="rId9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1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 dirty="0" smtClean="0"/>
              <a:t>Di</a:t>
            </a:r>
          </a:p>
          <a:p>
            <a:pPr>
              <a:defRPr sz="281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 dirty="0" smtClean="0"/>
              <a:t>Dinámica </a:t>
            </a:r>
            <a:r>
              <a:rPr lang="es-ES" dirty="0"/>
              <a:t>de la Broca del </a:t>
            </a:r>
            <a:r>
              <a:rPr lang="es-ES" dirty="0" smtClean="0"/>
              <a:t>Café </a:t>
            </a:r>
            <a:endParaRPr lang="es-ES" dirty="0"/>
          </a:p>
        </c:rich>
      </c:tx>
      <c:layout>
        <c:manualLayout>
          <c:xMode val="edge"/>
          <c:yMode val="edge"/>
          <c:x val="0.21122116463106266"/>
          <c:y val="2.1126859142607174E-2"/>
        </c:manualLayout>
      </c:layout>
      <c:overlay val="0"/>
      <c:spPr>
        <a:noFill/>
        <a:ln w="3974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189835875542487"/>
          <c:y val="0.22923619078227009"/>
          <c:w val="0.82529254996971535"/>
          <c:h val="0.60563380281690138"/>
        </c:manualLayout>
      </c:layout>
      <c:lineChart>
        <c:grouping val="standard"/>
        <c:varyColors val="0"/>
        <c:ser>
          <c:idx val="0"/>
          <c:order val="0"/>
          <c:tx>
            <c:strRef>
              <c:f>Hoja1!$A$8</c:f>
              <c:strCache>
                <c:ptCount val="1"/>
                <c:pt idx="0">
                  <c:v>v1 (TESTIGO)</c:v>
                </c:pt>
              </c:strCache>
            </c:strRef>
          </c:tx>
          <c:spPr>
            <a:ln w="19874">
              <a:solidFill>
                <a:srgbClr val="00008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Hoja1!$B$8:$M$8</c:f>
              <c:numCache>
                <c:formatCode>General</c:formatCode>
                <c:ptCount val="12"/>
                <c:pt idx="0">
                  <c:v>6</c:v>
                </c:pt>
                <c:pt idx="1">
                  <c:v>13</c:v>
                </c:pt>
                <c:pt idx="2">
                  <c:v>21</c:v>
                </c:pt>
                <c:pt idx="3">
                  <c:v>25</c:v>
                </c:pt>
                <c:pt idx="4">
                  <c:v>27</c:v>
                </c:pt>
                <c:pt idx="5">
                  <c:v>30</c:v>
                </c:pt>
                <c:pt idx="6">
                  <c:v>33</c:v>
                </c:pt>
                <c:pt idx="7">
                  <c:v>36</c:v>
                </c:pt>
                <c:pt idx="8">
                  <c:v>39</c:v>
                </c:pt>
                <c:pt idx="9">
                  <c:v>33</c:v>
                </c:pt>
                <c:pt idx="10">
                  <c:v>27</c:v>
                </c:pt>
                <c:pt idx="11">
                  <c:v>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Hoja1!$A$9</c:f>
              <c:strCache>
                <c:ptCount val="1"/>
                <c:pt idx="0">
                  <c:v>V2</c:v>
                </c:pt>
              </c:strCache>
            </c:strRef>
          </c:tx>
          <c:spPr>
            <a:ln w="19874">
              <a:solidFill>
                <a:srgbClr val="FF00FF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val>
            <c:numRef>
              <c:f>Hoja1!$B$9:$M$9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18</c:v>
                </c:pt>
                <c:pt idx="3">
                  <c:v>19</c:v>
                </c:pt>
                <c:pt idx="4">
                  <c:v>22</c:v>
                </c:pt>
                <c:pt idx="5">
                  <c:v>24</c:v>
                </c:pt>
                <c:pt idx="6">
                  <c:v>26</c:v>
                </c:pt>
                <c:pt idx="7">
                  <c:v>28</c:v>
                </c:pt>
                <c:pt idx="8">
                  <c:v>30</c:v>
                </c:pt>
                <c:pt idx="9">
                  <c:v>28</c:v>
                </c:pt>
                <c:pt idx="10">
                  <c:v>25</c:v>
                </c:pt>
                <c:pt idx="11">
                  <c:v>21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Hoja1!$A$10</c:f>
              <c:strCache>
                <c:ptCount val="1"/>
                <c:pt idx="0">
                  <c:v>V3</c:v>
                </c:pt>
              </c:strCache>
            </c:strRef>
          </c:tx>
          <c:spPr>
            <a:ln w="19874">
              <a:solidFill>
                <a:srgbClr val="FFFF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val>
            <c:numRef>
              <c:f>Hoja1!$B$10:$M$10</c:f>
              <c:numCache>
                <c:formatCode>General</c:formatCode>
                <c:ptCount val="12"/>
                <c:pt idx="0">
                  <c:v>4</c:v>
                </c:pt>
                <c:pt idx="1">
                  <c:v>9</c:v>
                </c:pt>
                <c:pt idx="2">
                  <c:v>16</c:v>
                </c:pt>
                <c:pt idx="3">
                  <c:v>17</c:v>
                </c:pt>
                <c:pt idx="4">
                  <c:v>20</c:v>
                </c:pt>
                <c:pt idx="5">
                  <c:v>22</c:v>
                </c:pt>
                <c:pt idx="6">
                  <c:v>24</c:v>
                </c:pt>
                <c:pt idx="7">
                  <c:v>26</c:v>
                </c:pt>
                <c:pt idx="8">
                  <c:v>28</c:v>
                </c:pt>
                <c:pt idx="9">
                  <c:v>26</c:v>
                </c:pt>
                <c:pt idx="10">
                  <c:v>24</c:v>
                </c:pt>
                <c:pt idx="11">
                  <c:v>19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Hoja1!$A$11</c:f>
              <c:strCache>
                <c:ptCount val="1"/>
                <c:pt idx="0">
                  <c:v>V4</c:v>
                </c:pt>
              </c:strCache>
            </c:strRef>
          </c:tx>
          <c:spPr>
            <a:ln w="19874">
              <a:solidFill>
                <a:srgbClr val="00FFFF"/>
              </a:solidFill>
              <a:prstDash val="solid"/>
            </a:ln>
          </c:spPr>
          <c:marker>
            <c:symbol val="x"/>
            <c:size val="6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val>
            <c:numRef>
              <c:f>Hoja1!$B$11:$M$11</c:f>
              <c:numCache>
                <c:formatCode>General</c:formatCode>
                <c:ptCount val="12"/>
                <c:pt idx="0">
                  <c:v>6</c:v>
                </c:pt>
                <c:pt idx="1">
                  <c:v>13</c:v>
                </c:pt>
                <c:pt idx="2">
                  <c:v>21</c:v>
                </c:pt>
                <c:pt idx="3">
                  <c:v>25</c:v>
                </c:pt>
                <c:pt idx="4">
                  <c:v>15</c:v>
                </c:pt>
                <c:pt idx="5">
                  <c:v>18</c:v>
                </c:pt>
                <c:pt idx="6">
                  <c:v>23</c:v>
                </c:pt>
                <c:pt idx="7">
                  <c:v>25</c:v>
                </c:pt>
                <c:pt idx="8">
                  <c:v>27</c:v>
                </c:pt>
                <c:pt idx="9">
                  <c:v>24</c:v>
                </c:pt>
                <c:pt idx="10">
                  <c:v>21</c:v>
                </c:pt>
                <c:pt idx="11">
                  <c:v>18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Hoja1!$A$12</c:f>
              <c:strCache>
                <c:ptCount val="1"/>
                <c:pt idx="0">
                  <c:v>V5</c:v>
                </c:pt>
              </c:strCache>
            </c:strRef>
          </c:tx>
          <c:spPr>
            <a:ln w="19874">
              <a:solidFill>
                <a:srgbClr val="800080"/>
              </a:solidFill>
              <a:prstDash val="solid"/>
            </a:ln>
          </c:spPr>
          <c:marker>
            <c:symbol val="star"/>
            <c:size val="6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val>
            <c:numRef>
              <c:f>Hoja1!$B$12:$M$12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18</c:v>
                </c:pt>
                <c:pt idx="3">
                  <c:v>19</c:v>
                </c:pt>
                <c:pt idx="4">
                  <c:v>17</c:v>
                </c:pt>
                <c:pt idx="5">
                  <c:v>20</c:v>
                </c:pt>
                <c:pt idx="6">
                  <c:v>22</c:v>
                </c:pt>
                <c:pt idx="7">
                  <c:v>24</c:v>
                </c:pt>
                <c:pt idx="8">
                  <c:v>26</c:v>
                </c:pt>
                <c:pt idx="9">
                  <c:v>23</c:v>
                </c:pt>
                <c:pt idx="10">
                  <c:v>19</c:v>
                </c:pt>
                <c:pt idx="11">
                  <c:v>17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Hoja1!$A$13</c:f>
              <c:strCache>
                <c:ptCount val="1"/>
                <c:pt idx="0">
                  <c:v>V6</c:v>
                </c:pt>
              </c:strCache>
            </c:strRef>
          </c:tx>
          <c:spPr>
            <a:ln w="19874">
              <a:solidFill>
                <a:srgbClr val="80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val>
            <c:numRef>
              <c:f>Hoja1!$B$13:$M$13</c:f>
              <c:numCache>
                <c:formatCode>General</c:formatCode>
                <c:ptCount val="12"/>
                <c:pt idx="0">
                  <c:v>4</c:v>
                </c:pt>
                <c:pt idx="1">
                  <c:v>9</c:v>
                </c:pt>
                <c:pt idx="2">
                  <c:v>16</c:v>
                </c:pt>
                <c:pt idx="3">
                  <c:v>17</c:v>
                </c:pt>
                <c:pt idx="4">
                  <c:v>16</c:v>
                </c:pt>
                <c:pt idx="5">
                  <c:v>19</c:v>
                </c:pt>
                <c:pt idx="6">
                  <c:v>21</c:v>
                </c:pt>
                <c:pt idx="7">
                  <c:v>23</c:v>
                </c:pt>
                <c:pt idx="8">
                  <c:v>25</c:v>
                </c:pt>
                <c:pt idx="9">
                  <c:v>22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182400"/>
        <c:axId val="208371008"/>
      </c:lineChart>
      <c:catAx>
        <c:axId val="198182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C"/>
                  <a:t>Evaluación (mensual)</a:t>
                </a:r>
              </a:p>
            </c:rich>
          </c:tx>
          <c:layout>
            <c:manualLayout>
              <c:xMode val="edge"/>
              <c:yMode val="edge"/>
              <c:x val="0.33391398195785271"/>
              <c:y val="0.87415736366287544"/>
            </c:manualLayout>
          </c:layout>
          <c:overlay val="0"/>
          <c:spPr>
            <a:noFill/>
            <a:ln w="3974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9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4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2083710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8371008"/>
        <c:scaling>
          <c:orientation val="minMax"/>
        </c:scaling>
        <c:delete val="0"/>
        <c:axPos val="l"/>
        <c:majorGridlines>
          <c:spPr>
            <a:ln w="4969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C" sz="18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Indice de infectación (</a:t>
                </a:r>
                <a:r>
                  <a:rPr lang="es-EC" sz="1875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%</a:t>
                </a:r>
                <a:r>
                  <a:rPr lang="es-EC" sz="18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1551155674970122E-2"/>
              <c:y val="0.23591554389034702"/>
            </c:manualLayout>
          </c:layout>
          <c:overlay val="0"/>
          <c:spPr>
            <a:noFill/>
            <a:ln w="3974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9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4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198182400"/>
        <c:crosses val="autoZero"/>
        <c:crossBetween val="between"/>
      </c:valAx>
      <c:spPr>
        <a:solidFill>
          <a:srgbClr val="C0C0C0"/>
        </a:solidFill>
        <a:ln w="19874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4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B982E5-C25E-442B-AE58-250080B286D8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0"/>
      <dgm:spPr/>
    </dgm:pt>
    <dgm:pt modelId="{EA66EAB3-931F-4C6A-9BE4-69458F7E0D68}">
      <dgm:prSet phldrT="[Texto]" phldr="1"/>
      <dgm:spPr/>
      <dgm:t>
        <a:bodyPr/>
        <a:lstStyle/>
        <a:p>
          <a:endParaRPr lang="es-EC"/>
        </a:p>
      </dgm:t>
    </dgm:pt>
    <dgm:pt modelId="{7D0CAA39-0518-4827-B102-8390590E7D29}" type="parTrans" cxnId="{4E16B61F-CD5C-4AA3-9DBB-696048C70E31}">
      <dgm:prSet/>
      <dgm:spPr/>
      <dgm:t>
        <a:bodyPr/>
        <a:lstStyle/>
        <a:p>
          <a:endParaRPr lang="es-EC"/>
        </a:p>
      </dgm:t>
    </dgm:pt>
    <dgm:pt modelId="{E87F67B2-5637-4A43-9AB2-A7CE91B058E3}" type="sibTrans" cxnId="{4E16B61F-CD5C-4AA3-9DBB-696048C70E31}">
      <dgm:prSet/>
      <dgm:spPr/>
      <dgm:t>
        <a:bodyPr/>
        <a:lstStyle/>
        <a:p>
          <a:endParaRPr lang="es-EC"/>
        </a:p>
      </dgm:t>
    </dgm:pt>
    <dgm:pt modelId="{9ADCD700-7F05-4008-B35C-492ADAB8200F}">
      <dgm:prSet phldrT="[Texto]" phldr="1"/>
      <dgm:spPr/>
      <dgm:t>
        <a:bodyPr/>
        <a:lstStyle/>
        <a:p>
          <a:endParaRPr lang="es-EC"/>
        </a:p>
      </dgm:t>
    </dgm:pt>
    <dgm:pt modelId="{7A64F302-EC49-45B8-8405-AB0684390AAD}" type="parTrans" cxnId="{53765480-FCA1-40EC-9EB8-92EBF5ABA52D}">
      <dgm:prSet/>
      <dgm:spPr/>
      <dgm:t>
        <a:bodyPr/>
        <a:lstStyle/>
        <a:p>
          <a:endParaRPr lang="es-EC"/>
        </a:p>
      </dgm:t>
    </dgm:pt>
    <dgm:pt modelId="{3BF69DE7-69A9-4564-977E-7EC1A1782207}" type="sibTrans" cxnId="{53765480-FCA1-40EC-9EB8-92EBF5ABA52D}">
      <dgm:prSet/>
      <dgm:spPr/>
      <dgm:t>
        <a:bodyPr/>
        <a:lstStyle/>
        <a:p>
          <a:endParaRPr lang="es-EC"/>
        </a:p>
      </dgm:t>
    </dgm:pt>
    <dgm:pt modelId="{E021BD32-83F2-4F41-99CB-BF9A4D53DC91}">
      <dgm:prSet phldrT="[Texto]" phldr="1"/>
      <dgm:spPr/>
      <dgm:t>
        <a:bodyPr/>
        <a:lstStyle/>
        <a:p>
          <a:endParaRPr lang="es-EC"/>
        </a:p>
      </dgm:t>
    </dgm:pt>
    <dgm:pt modelId="{C1B3BFA7-EC92-4420-8A66-48C90B4068FA}" type="parTrans" cxnId="{C5B3C973-0679-47A2-A658-EB18F2F4A6CE}">
      <dgm:prSet/>
      <dgm:spPr/>
      <dgm:t>
        <a:bodyPr/>
        <a:lstStyle/>
        <a:p>
          <a:endParaRPr lang="es-EC"/>
        </a:p>
      </dgm:t>
    </dgm:pt>
    <dgm:pt modelId="{20885DA2-2705-4108-B6DE-338C2F456E42}" type="sibTrans" cxnId="{C5B3C973-0679-47A2-A658-EB18F2F4A6CE}">
      <dgm:prSet/>
      <dgm:spPr/>
      <dgm:t>
        <a:bodyPr/>
        <a:lstStyle/>
        <a:p>
          <a:endParaRPr lang="es-EC"/>
        </a:p>
      </dgm:t>
    </dgm:pt>
    <dgm:pt modelId="{09668B92-B410-474E-9197-2F34733775DB}" type="pres">
      <dgm:prSet presAssocID="{49B982E5-C25E-442B-AE58-250080B286D8}" presName="diagram" presStyleCnt="0">
        <dgm:presLayoutVars>
          <dgm:dir/>
          <dgm:animLvl val="lvl"/>
          <dgm:resizeHandles val="exact"/>
        </dgm:presLayoutVars>
      </dgm:prSet>
      <dgm:spPr/>
    </dgm:pt>
    <dgm:pt modelId="{3754CAF8-C348-4933-9ACE-3EC50C3F4FD4}" type="pres">
      <dgm:prSet presAssocID="{EA66EAB3-931F-4C6A-9BE4-69458F7E0D68}" presName="compNode" presStyleCnt="0"/>
      <dgm:spPr/>
    </dgm:pt>
    <dgm:pt modelId="{47C90168-A64F-47B6-B9D3-46AC1B4B6A17}" type="pres">
      <dgm:prSet presAssocID="{EA66EAB3-931F-4C6A-9BE4-69458F7E0D68}" presName="childRect" presStyleLbl="bgAcc1" presStyleIdx="0" presStyleCnt="3">
        <dgm:presLayoutVars>
          <dgm:bulletEnabled val="1"/>
        </dgm:presLayoutVars>
      </dgm:prSet>
      <dgm:spPr/>
    </dgm:pt>
    <dgm:pt modelId="{1487E364-6CA1-4824-9E4E-8DB76D06F8AA}" type="pres">
      <dgm:prSet presAssocID="{EA66EAB3-931F-4C6A-9BE4-69458F7E0D6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930155-50FC-4201-86C6-6E2F19511002}" type="pres">
      <dgm:prSet presAssocID="{EA66EAB3-931F-4C6A-9BE4-69458F7E0D68}" presName="parentRect" presStyleLbl="alignNode1" presStyleIdx="0" presStyleCnt="3"/>
      <dgm:spPr/>
      <dgm:t>
        <a:bodyPr/>
        <a:lstStyle/>
        <a:p>
          <a:endParaRPr lang="es-EC"/>
        </a:p>
      </dgm:t>
    </dgm:pt>
    <dgm:pt modelId="{11E168C6-A6EA-497F-968E-C96BD35DD1A6}" type="pres">
      <dgm:prSet presAssocID="{EA66EAB3-931F-4C6A-9BE4-69458F7E0D68}" presName="adorn" presStyleLbl="fgAccFollowNode1" presStyleIdx="0" presStyleCnt="3"/>
      <dgm:spPr/>
    </dgm:pt>
    <dgm:pt modelId="{F5FE2C52-A1CD-4888-AE01-F6D2FDF2941C}" type="pres">
      <dgm:prSet presAssocID="{E87F67B2-5637-4A43-9AB2-A7CE91B058E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FA18B62-2FC1-43D2-86F7-B555313E7DB4}" type="pres">
      <dgm:prSet presAssocID="{9ADCD700-7F05-4008-B35C-492ADAB8200F}" presName="compNode" presStyleCnt="0"/>
      <dgm:spPr/>
    </dgm:pt>
    <dgm:pt modelId="{1E661542-B5C2-4788-9FBE-8C9D7D778690}" type="pres">
      <dgm:prSet presAssocID="{9ADCD700-7F05-4008-B35C-492ADAB8200F}" presName="childRect" presStyleLbl="bgAcc1" presStyleIdx="1" presStyleCnt="3">
        <dgm:presLayoutVars>
          <dgm:bulletEnabled val="1"/>
        </dgm:presLayoutVars>
      </dgm:prSet>
      <dgm:spPr/>
    </dgm:pt>
    <dgm:pt modelId="{4BE3BE70-855A-4911-BDD1-3623FA720AEA}" type="pres">
      <dgm:prSet presAssocID="{9ADCD700-7F05-4008-B35C-492ADAB8200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52C0DB-2053-41B5-B7F0-47704FB31318}" type="pres">
      <dgm:prSet presAssocID="{9ADCD700-7F05-4008-B35C-492ADAB8200F}" presName="parentRect" presStyleLbl="alignNode1" presStyleIdx="1" presStyleCnt="3"/>
      <dgm:spPr/>
      <dgm:t>
        <a:bodyPr/>
        <a:lstStyle/>
        <a:p>
          <a:endParaRPr lang="es-EC"/>
        </a:p>
      </dgm:t>
    </dgm:pt>
    <dgm:pt modelId="{66AE3245-437F-4E7B-876B-7EF092C605D0}" type="pres">
      <dgm:prSet presAssocID="{9ADCD700-7F05-4008-B35C-492ADAB8200F}" presName="adorn" presStyleLbl="fgAccFollowNode1" presStyleIdx="1" presStyleCnt="3"/>
      <dgm:spPr/>
    </dgm:pt>
    <dgm:pt modelId="{E00C0CC5-0F59-49BD-AAE9-B3A6C934AB17}" type="pres">
      <dgm:prSet presAssocID="{3BF69DE7-69A9-4564-977E-7EC1A178220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B283DBA-E8D8-4675-BF97-799FBEB08210}" type="pres">
      <dgm:prSet presAssocID="{E021BD32-83F2-4F41-99CB-BF9A4D53DC91}" presName="compNode" presStyleCnt="0"/>
      <dgm:spPr/>
    </dgm:pt>
    <dgm:pt modelId="{D2883D0D-5F8B-4CD3-AE65-34B2210FBBF2}" type="pres">
      <dgm:prSet presAssocID="{E021BD32-83F2-4F41-99CB-BF9A4D53DC91}" presName="childRect" presStyleLbl="bgAcc1" presStyleIdx="2" presStyleCnt="3">
        <dgm:presLayoutVars>
          <dgm:bulletEnabled val="1"/>
        </dgm:presLayoutVars>
      </dgm:prSet>
      <dgm:spPr/>
    </dgm:pt>
    <dgm:pt modelId="{13ED9BF0-26C3-4E9C-B9EC-36EB00E6A4B9}" type="pres">
      <dgm:prSet presAssocID="{E021BD32-83F2-4F41-99CB-BF9A4D53DC9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D4ACE0-7F78-4BF6-91B9-489680ABAACC}" type="pres">
      <dgm:prSet presAssocID="{E021BD32-83F2-4F41-99CB-BF9A4D53DC91}" presName="parentRect" presStyleLbl="alignNode1" presStyleIdx="2" presStyleCnt="3"/>
      <dgm:spPr/>
      <dgm:t>
        <a:bodyPr/>
        <a:lstStyle/>
        <a:p>
          <a:endParaRPr lang="es-EC"/>
        </a:p>
      </dgm:t>
    </dgm:pt>
    <dgm:pt modelId="{963D5F3F-F0D2-4ABB-8056-1D86C02ECF62}" type="pres">
      <dgm:prSet presAssocID="{E021BD32-83F2-4F41-99CB-BF9A4D53DC91}" presName="adorn" presStyleLbl="fgAccFollowNode1" presStyleIdx="2" presStyleCnt="3"/>
      <dgm:spPr/>
    </dgm:pt>
  </dgm:ptLst>
  <dgm:cxnLst>
    <dgm:cxn modelId="{D5627480-7867-46B9-84F7-85E2EC3CA69D}" type="presOf" srcId="{9ADCD700-7F05-4008-B35C-492ADAB8200F}" destId="{7752C0DB-2053-41B5-B7F0-47704FB31318}" srcOrd="1" destOrd="0" presId="urn:microsoft.com/office/officeart/2005/8/layout/bList2"/>
    <dgm:cxn modelId="{074E6B30-441D-487C-A235-39EC2A065C4E}" type="presOf" srcId="{49B982E5-C25E-442B-AE58-250080B286D8}" destId="{09668B92-B410-474E-9197-2F34733775DB}" srcOrd="0" destOrd="0" presId="urn:microsoft.com/office/officeart/2005/8/layout/bList2"/>
    <dgm:cxn modelId="{5F23F4FE-756B-4AA7-9F4C-473F06946DDC}" type="presOf" srcId="{EA66EAB3-931F-4C6A-9BE4-69458F7E0D68}" destId="{64930155-50FC-4201-86C6-6E2F19511002}" srcOrd="1" destOrd="0" presId="urn:microsoft.com/office/officeart/2005/8/layout/bList2"/>
    <dgm:cxn modelId="{C5B3C973-0679-47A2-A658-EB18F2F4A6CE}" srcId="{49B982E5-C25E-442B-AE58-250080B286D8}" destId="{E021BD32-83F2-4F41-99CB-BF9A4D53DC91}" srcOrd="2" destOrd="0" parTransId="{C1B3BFA7-EC92-4420-8A66-48C90B4068FA}" sibTransId="{20885DA2-2705-4108-B6DE-338C2F456E42}"/>
    <dgm:cxn modelId="{28F7878A-B6B1-4EDF-9E07-BA071102AD15}" type="presOf" srcId="{E87F67B2-5637-4A43-9AB2-A7CE91B058E3}" destId="{F5FE2C52-A1CD-4888-AE01-F6D2FDF2941C}" srcOrd="0" destOrd="0" presId="urn:microsoft.com/office/officeart/2005/8/layout/bList2"/>
    <dgm:cxn modelId="{53765480-FCA1-40EC-9EB8-92EBF5ABA52D}" srcId="{49B982E5-C25E-442B-AE58-250080B286D8}" destId="{9ADCD700-7F05-4008-B35C-492ADAB8200F}" srcOrd="1" destOrd="0" parTransId="{7A64F302-EC49-45B8-8405-AB0684390AAD}" sibTransId="{3BF69DE7-69A9-4564-977E-7EC1A1782207}"/>
    <dgm:cxn modelId="{5C48BF55-B1A3-4ADB-8D76-E1757AD9CDDF}" type="presOf" srcId="{E021BD32-83F2-4F41-99CB-BF9A4D53DC91}" destId="{12D4ACE0-7F78-4BF6-91B9-489680ABAACC}" srcOrd="1" destOrd="0" presId="urn:microsoft.com/office/officeart/2005/8/layout/bList2"/>
    <dgm:cxn modelId="{4E16B61F-CD5C-4AA3-9DBB-696048C70E31}" srcId="{49B982E5-C25E-442B-AE58-250080B286D8}" destId="{EA66EAB3-931F-4C6A-9BE4-69458F7E0D68}" srcOrd="0" destOrd="0" parTransId="{7D0CAA39-0518-4827-B102-8390590E7D29}" sibTransId="{E87F67B2-5637-4A43-9AB2-A7CE91B058E3}"/>
    <dgm:cxn modelId="{30B11893-7011-48A6-8C07-E983D664707C}" type="presOf" srcId="{EA66EAB3-931F-4C6A-9BE4-69458F7E0D68}" destId="{1487E364-6CA1-4824-9E4E-8DB76D06F8AA}" srcOrd="0" destOrd="0" presId="urn:microsoft.com/office/officeart/2005/8/layout/bList2"/>
    <dgm:cxn modelId="{25C322B3-92DB-4E33-B721-E30DA520A25E}" type="presOf" srcId="{3BF69DE7-69A9-4564-977E-7EC1A1782207}" destId="{E00C0CC5-0F59-49BD-AAE9-B3A6C934AB17}" srcOrd="0" destOrd="0" presId="urn:microsoft.com/office/officeart/2005/8/layout/bList2"/>
    <dgm:cxn modelId="{EF5F0522-F04F-4D7C-A7BC-5C934F3A1288}" type="presOf" srcId="{E021BD32-83F2-4F41-99CB-BF9A4D53DC91}" destId="{13ED9BF0-26C3-4E9C-B9EC-36EB00E6A4B9}" srcOrd="0" destOrd="0" presId="urn:microsoft.com/office/officeart/2005/8/layout/bList2"/>
    <dgm:cxn modelId="{2DA62546-60EF-44AA-AA9D-93496390C52E}" type="presOf" srcId="{9ADCD700-7F05-4008-B35C-492ADAB8200F}" destId="{4BE3BE70-855A-4911-BDD1-3623FA720AEA}" srcOrd="0" destOrd="0" presId="urn:microsoft.com/office/officeart/2005/8/layout/bList2"/>
    <dgm:cxn modelId="{63D9EB05-E6FB-4329-A043-9717D2FDFB64}" type="presParOf" srcId="{09668B92-B410-474E-9197-2F34733775DB}" destId="{3754CAF8-C348-4933-9ACE-3EC50C3F4FD4}" srcOrd="0" destOrd="0" presId="urn:microsoft.com/office/officeart/2005/8/layout/bList2"/>
    <dgm:cxn modelId="{247120C0-2C97-46C4-9D5B-4829B5DDE68B}" type="presParOf" srcId="{3754CAF8-C348-4933-9ACE-3EC50C3F4FD4}" destId="{47C90168-A64F-47B6-B9D3-46AC1B4B6A17}" srcOrd="0" destOrd="0" presId="urn:microsoft.com/office/officeart/2005/8/layout/bList2"/>
    <dgm:cxn modelId="{A9812FB0-F16C-408B-8E61-2945F8C59E97}" type="presParOf" srcId="{3754CAF8-C348-4933-9ACE-3EC50C3F4FD4}" destId="{1487E364-6CA1-4824-9E4E-8DB76D06F8AA}" srcOrd="1" destOrd="0" presId="urn:microsoft.com/office/officeart/2005/8/layout/bList2"/>
    <dgm:cxn modelId="{6F312650-7CE1-46BC-AF37-6EB325F19A51}" type="presParOf" srcId="{3754CAF8-C348-4933-9ACE-3EC50C3F4FD4}" destId="{64930155-50FC-4201-86C6-6E2F19511002}" srcOrd="2" destOrd="0" presId="urn:microsoft.com/office/officeart/2005/8/layout/bList2"/>
    <dgm:cxn modelId="{71B6428C-2437-4D24-B795-33C5A92FCE1C}" type="presParOf" srcId="{3754CAF8-C348-4933-9ACE-3EC50C3F4FD4}" destId="{11E168C6-A6EA-497F-968E-C96BD35DD1A6}" srcOrd="3" destOrd="0" presId="urn:microsoft.com/office/officeart/2005/8/layout/bList2"/>
    <dgm:cxn modelId="{334AC4EC-8379-4D06-A09A-E3D2318049A1}" type="presParOf" srcId="{09668B92-B410-474E-9197-2F34733775DB}" destId="{F5FE2C52-A1CD-4888-AE01-F6D2FDF2941C}" srcOrd="1" destOrd="0" presId="urn:microsoft.com/office/officeart/2005/8/layout/bList2"/>
    <dgm:cxn modelId="{F7D82EEB-0FAF-46A2-945F-9D4432277F92}" type="presParOf" srcId="{09668B92-B410-474E-9197-2F34733775DB}" destId="{4FA18B62-2FC1-43D2-86F7-B555313E7DB4}" srcOrd="2" destOrd="0" presId="urn:microsoft.com/office/officeart/2005/8/layout/bList2"/>
    <dgm:cxn modelId="{6F5CF56C-5E83-4620-947E-1CF791351128}" type="presParOf" srcId="{4FA18B62-2FC1-43D2-86F7-B555313E7DB4}" destId="{1E661542-B5C2-4788-9FBE-8C9D7D778690}" srcOrd="0" destOrd="0" presId="urn:microsoft.com/office/officeart/2005/8/layout/bList2"/>
    <dgm:cxn modelId="{1F8628D5-2B49-4D24-BCBC-2556CF480F12}" type="presParOf" srcId="{4FA18B62-2FC1-43D2-86F7-B555313E7DB4}" destId="{4BE3BE70-855A-4911-BDD1-3623FA720AEA}" srcOrd="1" destOrd="0" presId="urn:microsoft.com/office/officeart/2005/8/layout/bList2"/>
    <dgm:cxn modelId="{3E9326E5-9ADD-48F5-8A09-E5FB43D9EC4F}" type="presParOf" srcId="{4FA18B62-2FC1-43D2-86F7-B555313E7DB4}" destId="{7752C0DB-2053-41B5-B7F0-47704FB31318}" srcOrd="2" destOrd="0" presId="urn:microsoft.com/office/officeart/2005/8/layout/bList2"/>
    <dgm:cxn modelId="{8EBADF47-0AA1-4370-9BEC-330587D1A227}" type="presParOf" srcId="{4FA18B62-2FC1-43D2-86F7-B555313E7DB4}" destId="{66AE3245-437F-4E7B-876B-7EF092C605D0}" srcOrd="3" destOrd="0" presId="urn:microsoft.com/office/officeart/2005/8/layout/bList2"/>
    <dgm:cxn modelId="{A799F2D5-17B7-4A66-B30C-3C94196D4E69}" type="presParOf" srcId="{09668B92-B410-474E-9197-2F34733775DB}" destId="{E00C0CC5-0F59-49BD-AAE9-B3A6C934AB17}" srcOrd="3" destOrd="0" presId="urn:microsoft.com/office/officeart/2005/8/layout/bList2"/>
    <dgm:cxn modelId="{BE3B4A9F-7D84-498A-BB61-646C792A5D28}" type="presParOf" srcId="{09668B92-B410-474E-9197-2F34733775DB}" destId="{AB283DBA-E8D8-4675-BF97-799FBEB08210}" srcOrd="4" destOrd="0" presId="urn:microsoft.com/office/officeart/2005/8/layout/bList2"/>
    <dgm:cxn modelId="{1E0E0FD5-2778-4991-A595-9DF2597396E5}" type="presParOf" srcId="{AB283DBA-E8D8-4675-BF97-799FBEB08210}" destId="{D2883D0D-5F8B-4CD3-AE65-34B2210FBBF2}" srcOrd="0" destOrd="0" presId="urn:microsoft.com/office/officeart/2005/8/layout/bList2"/>
    <dgm:cxn modelId="{C5CB5A92-7F31-49CB-9701-555CF428A64B}" type="presParOf" srcId="{AB283DBA-E8D8-4675-BF97-799FBEB08210}" destId="{13ED9BF0-26C3-4E9C-B9EC-36EB00E6A4B9}" srcOrd="1" destOrd="0" presId="urn:microsoft.com/office/officeart/2005/8/layout/bList2"/>
    <dgm:cxn modelId="{83658053-B2F9-45AD-83C0-E5415290EA97}" type="presParOf" srcId="{AB283DBA-E8D8-4675-BF97-799FBEB08210}" destId="{12D4ACE0-7F78-4BF6-91B9-489680ABAACC}" srcOrd="2" destOrd="0" presId="urn:microsoft.com/office/officeart/2005/8/layout/bList2"/>
    <dgm:cxn modelId="{EB44B749-14B3-4077-A2E8-F451F964594D}" type="presParOf" srcId="{AB283DBA-E8D8-4675-BF97-799FBEB08210}" destId="{963D5F3F-F0D2-4ABB-8056-1D86C02ECF6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90168-A64F-47B6-B9D3-46AC1B4B6A17}">
      <dsp:nvSpPr>
        <dsp:cNvPr id="0" name=""/>
        <dsp:cNvSpPr/>
      </dsp:nvSpPr>
      <dsp:spPr>
        <a:xfrm>
          <a:off x="5493" y="1348022"/>
          <a:ext cx="2372728" cy="17711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30155-50FC-4201-86C6-6E2F19511002}">
      <dsp:nvSpPr>
        <dsp:cNvPr id="0" name=""/>
        <dsp:cNvSpPr/>
      </dsp:nvSpPr>
      <dsp:spPr>
        <a:xfrm>
          <a:off x="5493" y="3119214"/>
          <a:ext cx="2372728" cy="7616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/>
        </a:p>
      </dsp:txBody>
      <dsp:txXfrm>
        <a:off x="5493" y="3119214"/>
        <a:ext cx="1670935" cy="761612"/>
      </dsp:txXfrm>
    </dsp:sp>
    <dsp:sp modelId="{11E168C6-A6EA-497F-968E-C96BD35DD1A6}">
      <dsp:nvSpPr>
        <dsp:cNvPr id="0" name=""/>
        <dsp:cNvSpPr/>
      </dsp:nvSpPr>
      <dsp:spPr>
        <a:xfrm>
          <a:off x="1743549" y="3240189"/>
          <a:ext cx="830454" cy="830454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61542-B5C2-4788-9FBE-8C9D7D778690}">
      <dsp:nvSpPr>
        <dsp:cNvPr id="0" name=""/>
        <dsp:cNvSpPr/>
      </dsp:nvSpPr>
      <dsp:spPr>
        <a:xfrm>
          <a:off x="2779744" y="1348022"/>
          <a:ext cx="2372728" cy="17711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2C0DB-2053-41B5-B7F0-47704FB31318}">
      <dsp:nvSpPr>
        <dsp:cNvPr id="0" name=""/>
        <dsp:cNvSpPr/>
      </dsp:nvSpPr>
      <dsp:spPr>
        <a:xfrm>
          <a:off x="2779744" y="3119214"/>
          <a:ext cx="2372728" cy="761612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/>
        </a:p>
      </dsp:txBody>
      <dsp:txXfrm>
        <a:off x="2779744" y="3119214"/>
        <a:ext cx="1670935" cy="761612"/>
      </dsp:txXfrm>
    </dsp:sp>
    <dsp:sp modelId="{66AE3245-437F-4E7B-876B-7EF092C605D0}">
      <dsp:nvSpPr>
        <dsp:cNvPr id="0" name=""/>
        <dsp:cNvSpPr/>
      </dsp:nvSpPr>
      <dsp:spPr>
        <a:xfrm>
          <a:off x="4517800" y="3240189"/>
          <a:ext cx="830454" cy="830454"/>
        </a:xfrm>
        <a:prstGeom prst="ellipse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83D0D-5F8B-4CD3-AE65-34B2210FBBF2}">
      <dsp:nvSpPr>
        <dsp:cNvPr id="0" name=""/>
        <dsp:cNvSpPr/>
      </dsp:nvSpPr>
      <dsp:spPr>
        <a:xfrm>
          <a:off x="5553995" y="1348022"/>
          <a:ext cx="2372728" cy="17711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4ACE0-7F78-4BF6-91B9-489680ABAACC}">
      <dsp:nvSpPr>
        <dsp:cNvPr id="0" name=""/>
        <dsp:cNvSpPr/>
      </dsp:nvSpPr>
      <dsp:spPr>
        <a:xfrm>
          <a:off x="5553995" y="3119214"/>
          <a:ext cx="2372728" cy="76161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/>
        </a:p>
      </dsp:txBody>
      <dsp:txXfrm>
        <a:off x="5553995" y="3119214"/>
        <a:ext cx="1670935" cy="761612"/>
      </dsp:txXfrm>
    </dsp:sp>
    <dsp:sp modelId="{963D5F3F-F0D2-4ABB-8056-1D86C02ECF62}">
      <dsp:nvSpPr>
        <dsp:cNvPr id="0" name=""/>
        <dsp:cNvSpPr/>
      </dsp:nvSpPr>
      <dsp:spPr>
        <a:xfrm>
          <a:off x="7292051" y="3240189"/>
          <a:ext cx="830454" cy="830454"/>
        </a:xfrm>
        <a:prstGeom prst="ellipse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695E-664F-4655-82BF-474F20E6426B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FBFAD-3EE3-41B9-B537-2CF07F0D276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576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smtClean="0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FB99DF4-A84D-4CFD-A0A7-33D32F88846C}" type="slidenum">
              <a:rPr lang="es-EC" smtClean="0"/>
              <a:pPr eaLnBrk="1" hangingPunct="1"/>
              <a:t>6</a:t>
            </a:fld>
            <a:endParaRPr lang="es-EC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A039F8-199A-46C6-A160-9C8D1DC56FA6}" type="slidenum">
              <a:rPr lang="es-ES" smtClean="0">
                <a:latin typeface="Calibri" pitchFamily="34" charset="0"/>
              </a:rPr>
              <a:pPr eaLnBrk="1" hangingPunct="1"/>
              <a:t>10</a:t>
            </a:fld>
            <a:endParaRPr lang="es-E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smtClean="0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643D3BA-4D42-47D9-A214-4895256E5DFB}" type="slidenum">
              <a:rPr lang="es-ES" smtClean="0">
                <a:latin typeface="Calibri" pitchFamily="34" charset="0"/>
              </a:rPr>
              <a:pPr eaLnBrk="1" hangingPunct="1"/>
              <a:t>12</a:t>
            </a:fld>
            <a:endParaRPr lang="es-E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smtClean="0"/>
          </a:p>
        </p:txBody>
      </p:sp>
      <p:sp>
        <p:nvSpPr>
          <p:cNvPr id="82948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E62C21E-F6FB-46C2-9CA1-6EF40A87AA1A}" type="slidenum">
              <a:rPr lang="es-ES" sz="1200">
                <a:latin typeface="Calibri" pitchFamily="34" charset="0"/>
              </a:rPr>
              <a:pPr algn="r" eaLnBrk="1" hangingPunct="1"/>
              <a:t>14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 l="4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5" y="995754"/>
            <a:ext cx="5889673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905" y="3700513"/>
            <a:ext cx="618509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454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402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893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4834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923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7AC40-C72E-4DBD-BEC0-CB98D51037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7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90284" y="2535425"/>
            <a:ext cx="6237849" cy="1325563"/>
          </a:xfrm>
        </p:spPr>
        <p:txBody>
          <a:bodyPr>
            <a:noAutofit/>
          </a:bodyPr>
          <a:lstStyle>
            <a:lvl1pPr algn="ctr">
              <a:defRPr sz="3600" baseline="0">
                <a:solidFill>
                  <a:srgbClr val="3A4238"/>
                </a:solidFill>
              </a:defRPr>
            </a:lvl1pPr>
          </a:lstStyle>
          <a:p>
            <a:r>
              <a:rPr lang="es-ES" dirty="0" smtClean="0"/>
              <a:t>Tema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6645221" y="5327252"/>
            <a:ext cx="1356360" cy="280597"/>
          </a:xfrm>
        </p:spPr>
        <p:txBody>
          <a:bodyPr>
            <a:noAutofit/>
          </a:bodyPr>
          <a:lstStyle>
            <a:lvl1pPr marL="0" indent="0" algn="ctr">
              <a:buNone/>
              <a:defRPr lang="es-EC" sz="1800" b="1" kern="1200" baseline="0" dirty="0">
                <a:solidFill>
                  <a:srgbClr val="3A423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smtClean="0"/>
              <a:t>AUTOR:</a:t>
            </a:r>
            <a:endParaRPr lang="es-EC" dirty="0"/>
          </a:p>
        </p:txBody>
      </p:sp>
      <p:cxnSp>
        <p:nvCxnSpPr>
          <p:cNvPr id="18" name="Conector recto 17"/>
          <p:cNvCxnSpPr/>
          <p:nvPr userDrawn="1"/>
        </p:nvCxnSpPr>
        <p:spPr>
          <a:xfrm>
            <a:off x="5309182" y="5229421"/>
            <a:ext cx="4042117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66115" y="4392983"/>
            <a:ext cx="3726766" cy="319674"/>
          </a:xfrm>
        </p:spPr>
        <p:txBody>
          <a:bodyPr>
            <a:noAutofit/>
          </a:bodyPr>
          <a:lstStyle>
            <a:lvl1pPr marL="0" indent="0" algn="ctr">
              <a:buNone/>
              <a:defRPr lang="es-EC" sz="1800" b="0" kern="1200" baseline="0" dirty="0">
                <a:solidFill>
                  <a:srgbClr val="3A423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smtClean="0"/>
              <a:t>Nombres y Apellidos</a:t>
            </a:r>
            <a:br>
              <a:rPr lang="es-ES" dirty="0" smtClean="0"/>
            </a:br>
            <a:endParaRPr lang="es-EC" dirty="0"/>
          </a:p>
        </p:txBody>
      </p:sp>
      <p:sp>
        <p:nvSpPr>
          <p:cNvPr id="27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350518" y="1250957"/>
            <a:ext cx="1356360" cy="280597"/>
          </a:xfrm>
        </p:spPr>
        <p:txBody>
          <a:bodyPr>
            <a:noAutofit/>
          </a:bodyPr>
          <a:lstStyle>
            <a:lvl1pPr marL="0" indent="0" algn="ctr">
              <a:buNone/>
              <a:defRPr lang="es-EC" sz="18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smtClean="0"/>
              <a:t>Tema:</a:t>
            </a:r>
            <a:endParaRPr lang="es-EC" dirty="0"/>
          </a:p>
        </p:txBody>
      </p:sp>
      <p:sp>
        <p:nvSpPr>
          <p:cNvPr id="28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5566115" y="4782151"/>
            <a:ext cx="3726766" cy="319674"/>
          </a:xfrm>
        </p:spPr>
        <p:txBody>
          <a:bodyPr>
            <a:noAutofit/>
          </a:bodyPr>
          <a:lstStyle>
            <a:lvl1pPr marL="0" indent="0" algn="ctr">
              <a:buNone/>
              <a:defRPr lang="es-EC" sz="1800" b="0" kern="1200" baseline="0" dirty="0">
                <a:solidFill>
                  <a:srgbClr val="3A423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smtClean="0"/>
              <a:t>Institución que representa</a:t>
            </a:r>
            <a:endParaRPr lang="es-EC" dirty="0"/>
          </a:p>
        </p:txBody>
      </p:sp>
      <p:sp>
        <p:nvSpPr>
          <p:cNvPr id="29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1346198" y="6194390"/>
            <a:ext cx="5740402" cy="319674"/>
          </a:xfrm>
        </p:spPr>
        <p:txBody>
          <a:bodyPr>
            <a:noAutofit/>
          </a:bodyPr>
          <a:lstStyle>
            <a:lvl1pPr marL="0" indent="0" algn="ctr">
              <a:buNone/>
              <a:defRPr lang="es-EC" sz="1800" b="0" kern="1200" baseline="0" dirty="0">
                <a:solidFill>
                  <a:srgbClr val="3A423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dirty="0" smtClean="0"/>
              <a:t>Lugar, Noviembre del 2020</a:t>
            </a:r>
            <a:endParaRPr lang="es-EC" dirty="0"/>
          </a:p>
        </p:txBody>
      </p:sp>
      <p:sp>
        <p:nvSpPr>
          <p:cNvPr id="40" name="Marcador de posición de imagen 39"/>
          <p:cNvSpPr>
            <a:spLocks noGrp="1"/>
          </p:cNvSpPr>
          <p:nvPr>
            <p:ph type="pic" sz="quarter" idx="18"/>
          </p:nvPr>
        </p:nvSpPr>
        <p:spPr>
          <a:xfrm>
            <a:off x="-679452" y="2320397"/>
            <a:ext cx="3416300" cy="3387101"/>
          </a:xfrm>
          <a:prstGeom prst="ellipse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1" name="Elipse 40"/>
          <p:cNvSpPr/>
          <p:nvPr userDrawn="1"/>
        </p:nvSpPr>
        <p:spPr>
          <a:xfrm>
            <a:off x="-964181" y="1992932"/>
            <a:ext cx="3985758" cy="3985758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561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842233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Título</a:t>
            </a:r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423202" y="1167617"/>
            <a:ext cx="1371600" cy="294957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Tema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4701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9641" y="2254226"/>
            <a:ext cx="9490515" cy="1375239"/>
          </a:xfrm>
        </p:spPr>
        <p:txBody>
          <a:bodyPr anchor="t">
            <a:noAutofit/>
          </a:bodyPr>
          <a:lstStyle>
            <a:lvl1pPr>
              <a:defRPr sz="4400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La </a:t>
            </a:r>
            <a:r>
              <a:rPr lang="es-ES" dirty="0" err="1" smtClean="0"/>
              <a:t>Fitosanidad</a:t>
            </a:r>
            <a:r>
              <a:rPr lang="es-ES" dirty="0" smtClean="0"/>
              <a:t> del siglo XXI. Nuevos retos, tendencias y proyecciones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8600" y="3742543"/>
            <a:ext cx="7766050" cy="1250364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Francisco Ricardo PhD.</a:t>
            </a:r>
          </a:p>
          <a:p>
            <a:pPr lvl="0"/>
            <a:r>
              <a:rPr lang="es-ES" dirty="0" smtClean="0"/>
              <a:t>UTLVT (Ecuador)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98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062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305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089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667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  <p:graphicFrame>
        <p:nvGraphicFramePr>
          <p:cNvPr id="15" name="Diagrama 14"/>
          <p:cNvGraphicFramePr/>
          <p:nvPr userDrawn="1">
            <p:extLst>
              <p:ext uri="{D42A27DB-BD31-4B8C-83A1-F6EECF244321}">
                <p14:modId xmlns:p14="http://schemas.microsoft.com/office/powerpoint/2010/main" val="3124778391"/>
              </p:ext>
            </p:extLst>
          </p:nvPr>
        </p:nvGraphicFramePr>
        <p:xfrm>
          <a:off x="1441157" y="7900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41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34B1F-1259-49B9-8265-FE131B37C04F}" type="datetimeFigureOut">
              <a:rPr lang="es-EC" smtClean="0"/>
              <a:t>30/11/2020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D032F-62E1-499A-9332-1E0523603E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442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4" r:id="rId5"/>
    <p:sldLayoutId id="2147483665" r:id="rId6"/>
    <p:sldLayoutId id="2147483672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jpeg"/><Relationship Id="rId5" Type="http://schemas.openxmlformats.org/officeDocument/2006/relationships/image" Target="../media/image7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http://www.terralia.com/revista10/imagenes/Burs1007.GIF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0284" y="2535425"/>
            <a:ext cx="7415029" cy="1325563"/>
          </a:xfrm>
        </p:spPr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sz="3200" b="1" dirty="0" smtClean="0"/>
              <a:t>LA FITOSANIDAD DEL SIGLO XXI.  RETOS, TENDENCIAS Y PROYECCIONES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4763069" y="4053386"/>
            <a:ext cx="5745707" cy="573206"/>
          </a:xfrm>
        </p:spPr>
        <p:txBody>
          <a:bodyPr/>
          <a:lstStyle/>
          <a:p>
            <a:r>
              <a:rPr lang="es-EC" sz="2000" b="1" dirty="0" smtClean="0"/>
              <a:t>Ing. Francisco Ángel Simón Ricardo </a:t>
            </a:r>
            <a:r>
              <a:rPr lang="es-EC" sz="2000" b="1" dirty="0" err="1" smtClean="0"/>
              <a:t>Ph.D</a:t>
            </a:r>
            <a:r>
              <a:rPr lang="es-EC" sz="2000" b="1" dirty="0" smtClean="0"/>
              <a:t>.</a:t>
            </a:r>
            <a:endParaRPr lang="es-EC" sz="2000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6"/>
          </p:nvPr>
        </p:nvSpPr>
        <p:spPr>
          <a:xfrm>
            <a:off x="4435522" y="4681182"/>
            <a:ext cx="6264323" cy="393347"/>
          </a:xfrm>
        </p:spPr>
        <p:txBody>
          <a:bodyPr/>
          <a:lstStyle/>
          <a:p>
            <a:r>
              <a:rPr lang="es-EC" b="1" dirty="0" smtClean="0"/>
              <a:t>Universidad Técnica Luis Vargas Torres Esmeraldas</a:t>
            </a:r>
            <a:endParaRPr lang="es-EC" b="1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C" dirty="0" smtClean="0"/>
              <a:t>30 de Noviembre 2020</a:t>
            </a:r>
            <a:endParaRPr lang="es-EC" dirty="0"/>
          </a:p>
        </p:txBody>
      </p:sp>
      <p:pic>
        <p:nvPicPr>
          <p:cNvPr id="13" name="12 Marcador de posición de imagen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4112"/>
          <a:stretch>
            <a:fillRect/>
          </a:stretch>
        </p:blipFill>
        <p:spPr>
          <a:xfrm>
            <a:off x="627797" y="2320397"/>
            <a:ext cx="3712190" cy="3387101"/>
          </a:xfrm>
        </p:spPr>
      </p:pic>
      <p:sp>
        <p:nvSpPr>
          <p:cNvPr id="3" name="2 Marcador de texto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C" dirty="0" smtClean="0"/>
              <a:t>Tema: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361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473076"/>
            <a:ext cx="10871200" cy="868363"/>
          </a:xfrm>
          <a:solidFill>
            <a:schemeClr val="bg1"/>
          </a:solidFill>
        </p:spPr>
        <p:txBody>
          <a:bodyPr lIns="92075" tIns="46038" rIns="92075" bIns="46038"/>
          <a:lstStyle/>
          <a:p>
            <a:pPr eaLnBrk="1" hangingPunct="1"/>
            <a:r>
              <a:rPr lang="es-ES_tradnl" sz="3200" b="1" smtClean="0"/>
              <a:t>¿Cómo manejar las Plagas?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1" y="1244600"/>
            <a:ext cx="4823883" cy="2871788"/>
            <a:chOff x="288" y="784"/>
            <a:chExt cx="2279" cy="1809"/>
          </a:xfrm>
        </p:grpSpPr>
        <p:grpSp>
          <p:nvGrpSpPr>
            <p:cNvPr id="11364" name="Group 4"/>
            <p:cNvGrpSpPr>
              <a:grpSpLocks/>
            </p:cNvGrpSpPr>
            <p:nvPr/>
          </p:nvGrpSpPr>
          <p:grpSpPr bwMode="auto">
            <a:xfrm>
              <a:off x="288" y="784"/>
              <a:ext cx="1193" cy="1809"/>
              <a:chOff x="288" y="784"/>
              <a:chExt cx="1193" cy="1809"/>
            </a:xfrm>
          </p:grpSpPr>
          <p:sp>
            <p:nvSpPr>
              <p:cNvPr id="11366" name="Freeform 5"/>
              <p:cNvSpPr>
                <a:spLocks/>
              </p:cNvSpPr>
              <p:nvPr/>
            </p:nvSpPr>
            <p:spPr bwMode="auto">
              <a:xfrm>
                <a:off x="334" y="1798"/>
                <a:ext cx="481" cy="163"/>
              </a:xfrm>
              <a:custGeom>
                <a:avLst/>
                <a:gdLst>
                  <a:gd name="T0" fmla="*/ 480 w 481"/>
                  <a:gd name="T1" fmla="*/ 0 h 163"/>
                  <a:gd name="T2" fmla="*/ 395 w 481"/>
                  <a:gd name="T3" fmla="*/ 74 h 163"/>
                  <a:gd name="T4" fmla="*/ 391 w 481"/>
                  <a:gd name="T5" fmla="*/ 75 h 163"/>
                  <a:gd name="T6" fmla="*/ 379 w 481"/>
                  <a:gd name="T7" fmla="*/ 78 h 163"/>
                  <a:gd name="T8" fmla="*/ 362 w 481"/>
                  <a:gd name="T9" fmla="*/ 84 h 163"/>
                  <a:gd name="T10" fmla="*/ 342 w 481"/>
                  <a:gd name="T11" fmla="*/ 90 h 163"/>
                  <a:gd name="T12" fmla="*/ 319 w 481"/>
                  <a:gd name="T13" fmla="*/ 96 h 163"/>
                  <a:gd name="T14" fmla="*/ 296 w 481"/>
                  <a:gd name="T15" fmla="*/ 103 h 163"/>
                  <a:gd name="T16" fmla="*/ 274 w 481"/>
                  <a:gd name="T17" fmla="*/ 109 h 163"/>
                  <a:gd name="T18" fmla="*/ 256 w 481"/>
                  <a:gd name="T19" fmla="*/ 114 h 163"/>
                  <a:gd name="T20" fmla="*/ 242 w 481"/>
                  <a:gd name="T21" fmla="*/ 117 h 163"/>
                  <a:gd name="T22" fmla="*/ 235 w 481"/>
                  <a:gd name="T23" fmla="*/ 118 h 163"/>
                  <a:gd name="T24" fmla="*/ 226 w 481"/>
                  <a:gd name="T25" fmla="*/ 119 h 163"/>
                  <a:gd name="T26" fmla="*/ 207 w 481"/>
                  <a:gd name="T27" fmla="*/ 123 h 163"/>
                  <a:gd name="T28" fmla="*/ 180 w 481"/>
                  <a:gd name="T29" fmla="*/ 128 h 163"/>
                  <a:gd name="T30" fmla="*/ 148 w 481"/>
                  <a:gd name="T31" fmla="*/ 134 h 163"/>
                  <a:gd name="T32" fmla="*/ 114 w 481"/>
                  <a:gd name="T33" fmla="*/ 141 h 163"/>
                  <a:gd name="T34" fmla="*/ 79 w 481"/>
                  <a:gd name="T35" fmla="*/ 147 h 163"/>
                  <a:gd name="T36" fmla="*/ 48 w 481"/>
                  <a:gd name="T37" fmla="*/ 154 h 163"/>
                  <a:gd name="T38" fmla="*/ 23 w 481"/>
                  <a:gd name="T39" fmla="*/ 158 h 163"/>
                  <a:gd name="T40" fmla="*/ 5 w 481"/>
                  <a:gd name="T41" fmla="*/ 162 h 163"/>
                  <a:gd name="T42" fmla="*/ 0 w 481"/>
                  <a:gd name="T43" fmla="*/ 162 h 163"/>
                  <a:gd name="T44" fmla="*/ 5 w 481"/>
                  <a:gd name="T45" fmla="*/ 87 h 163"/>
                  <a:gd name="T46" fmla="*/ 480 w 481"/>
                  <a:gd name="T47" fmla="*/ 0 h 16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81"/>
                  <a:gd name="T73" fmla="*/ 0 h 163"/>
                  <a:gd name="T74" fmla="*/ 481 w 481"/>
                  <a:gd name="T75" fmla="*/ 163 h 16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81" h="163">
                    <a:moveTo>
                      <a:pt x="480" y="0"/>
                    </a:moveTo>
                    <a:lnTo>
                      <a:pt x="395" y="74"/>
                    </a:lnTo>
                    <a:lnTo>
                      <a:pt x="391" y="75"/>
                    </a:lnTo>
                    <a:lnTo>
                      <a:pt x="379" y="78"/>
                    </a:lnTo>
                    <a:lnTo>
                      <a:pt x="362" y="84"/>
                    </a:lnTo>
                    <a:lnTo>
                      <a:pt x="342" y="90"/>
                    </a:lnTo>
                    <a:lnTo>
                      <a:pt x="319" y="96"/>
                    </a:lnTo>
                    <a:lnTo>
                      <a:pt x="296" y="103"/>
                    </a:lnTo>
                    <a:lnTo>
                      <a:pt x="274" y="109"/>
                    </a:lnTo>
                    <a:lnTo>
                      <a:pt x="256" y="114"/>
                    </a:lnTo>
                    <a:lnTo>
                      <a:pt x="242" y="117"/>
                    </a:lnTo>
                    <a:lnTo>
                      <a:pt x="235" y="118"/>
                    </a:lnTo>
                    <a:lnTo>
                      <a:pt x="226" y="119"/>
                    </a:lnTo>
                    <a:lnTo>
                      <a:pt x="207" y="123"/>
                    </a:lnTo>
                    <a:lnTo>
                      <a:pt x="180" y="128"/>
                    </a:lnTo>
                    <a:lnTo>
                      <a:pt x="148" y="134"/>
                    </a:lnTo>
                    <a:lnTo>
                      <a:pt x="114" y="141"/>
                    </a:lnTo>
                    <a:lnTo>
                      <a:pt x="79" y="147"/>
                    </a:lnTo>
                    <a:lnTo>
                      <a:pt x="48" y="154"/>
                    </a:lnTo>
                    <a:lnTo>
                      <a:pt x="23" y="158"/>
                    </a:lnTo>
                    <a:lnTo>
                      <a:pt x="5" y="162"/>
                    </a:lnTo>
                    <a:lnTo>
                      <a:pt x="0" y="162"/>
                    </a:lnTo>
                    <a:lnTo>
                      <a:pt x="5" y="87"/>
                    </a:lnTo>
                    <a:lnTo>
                      <a:pt x="480" y="0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7" name="Freeform 6"/>
              <p:cNvSpPr>
                <a:spLocks/>
              </p:cNvSpPr>
              <p:nvPr/>
            </p:nvSpPr>
            <p:spPr bwMode="auto">
              <a:xfrm>
                <a:off x="288" y="784"/>
                <a:ext cx="1193" cy="1809"/>
              </a:xfrm>
              <a:custGeom>
                <a:avLst/>
                <a:gdLst>
                  <a:gd name="T0" fmla="*/ 21 w 1193"/>
                  <a:gd name="T1" fmla="*/ 507 h 1809"/>
                  <a:gd name="T2" fmla="*/ 91 w 1193"/>
                  <a:gd name="T3" fmla="*/ 1118 h 1809"/>
                  <a:gd name="T4" fmla="*/ 431 w 1193"/>
                  <a:gd name="T5" fmla="*/ 1042 h 1809"/>
                  <a:gd name="T6" fmla="*/ 401 w 1193"/>
                  <a:gd name="T7" fmla="*/ 1072 h 1809"/>
                  <a:gd name="T8" fmla="*/ 278 w 1193"/>
                  <a:gd name="T9" fmla="*/ 1098 h 1809"/>
                  <a:gd name="T10" fmla="*/ 431 w 1193"/>
                  <a:gd name="T11" fmla="*/ 1083 h 1809"/>
                  <a:gd name="T12" fmla="*/ 314 w 1193"/>
                  <a:gd name="T13" fmla="*/ 1111 h 1809"/>
                  <a:gd name="T14" fmla="*/ 280 w 1193"/>
                  <a:gd name="T15" fmla="*/ 1131 h 1809"/>
                  <a:gd name="T16" fmla="*/ 321 w 1193"/>
                  <a:gd name="T17" fmla="*/ 1116 h 1809"/>
                  <a:gd name="T18" fmla="*/ 391 w 1193"/>
                  <a:gd name="T19" fmla="*/ 1102 h 1809"/>
                  <a:gd name="T20" fmla="*/ 419 w 1193"/>
                  <a:gd name="T21" fmla="*/ 1103 h 1809"/>
                  <a:gd name="T22" fmla="*/ 462 w 1193"/>
                  <a:gd name="T23" fmla="*/ 1164 h 1809"/>
                  <a:gd name="T24" fmla="*/ 502 w 1193"/>
                  <a:gd name="T25" fmla="*/ 1157 h 1809"/>
                  <a:gd name="T26" fmla="*/ 524 w 1193"/>
                  <a:gd name="T27" fmla="*/ 1192 h 1809"/>
                  <a:gd name="T28" fmla="*/ 575 w 1193"/>
                  <a:gd name="T29" fmla="*/ 1377 h 1809"/>
                  <a:gd name="T30" fmla="*/ 501 w 1193"/>
                  <a:gd name="T31" fmla="*/ 1585 h 1809"/>
                  <a:gd name="T32" fmla="*/ 409 w 1193"/>
                  <a:gd name="T33" fmla="*/ 1615 h 1809"/>
                  <a:gd name="T34" fmla="*/ 576 w 1193"/>
                  <a:gd name="T35" fmla="*/ 1609 h 1809"/>
                  <a:gd name="T36" fmla="*/ 487 w 1193"/>
                  <a:gd name="T37" fmla="*/ 1682 h 1809"/>
                  <a:gd name="T38" fmla="*/ 256 w 1193"/>
                  <a:gd name="T39" fmla="*/ 1747 h 1809"/>
                  <a:gd name="T40" fmla="*/ 445 w 1193"/>
                  <a:gd name="T41" fmla="*/ 1740 h 1809"/>
                  <a:gd name="T42" fmla="*/ 508 w 1193"/>
                  <a:gd name="T43" fmla="*/ 1767 h 1809"/>
                  <a:gd name="T44" fmla="*/ 667 w 1193"/>
                  <a:gd name="T45" fmla="*/ 1732 h 1809"/>
                  <a:gd name="T46" fmla="*/ 737 w 1193"/>
                  <a:gd name="T47" fmla="*/ 1748 h 1809"/>
                  <a:gd name="T48" fmla="*/ 764 w 1193"/>
                  <a:gd name="T49" fmla="*/ 1736 h 1809"/>
                  <a:gd name="T50" fmla="*/ 959 w 1193"/>
                  <a:gd name="T51" fmla="*/ 1806 h 1809"/>
                  <a:gd name="T52" fmla="*/ 965 w 1193"/>
                  <a:gd name="T53" fmla="*/ 1753 h 1809"/>
                  <a:gd name="T54" fmla="*/ 861 w 1193"/>
                  <a:gd name="T55" fmla="*/ 1648 h 1809"/>
                  <a:gd name="T56" fmla="*/ 910 w 1193"/>
                  <a:gd name="T57" fmla="*/ 1585 h 1809"/>
                  <a:gd name="T58" fmla="*/ 898 w 1193"/>
                  <a:gd name="T59" fmla="*/ 1582 h 1809"/>
                  <a:gd name="T60" fmla="*/ 815 w 1193"/>
                  <a:gd name="T61" fmla="*/ 1449 h 1809"/>
                  <a:gd name="T62" fmla="*/ 773 w 1193"/>
                  <a:gd name="T63" fmla="*/ 1175 h 1809"/>
                  <a:gd name="T64" fmla="*/ 844 w 1193"/>
                  <a:gd name="T65" fmla="*/ 1134 h 1809"/>
                  <a:gd name="T66" fmla="*/ 840 w 1193"/>
                  <a:gd name="T67" fmla="*/ 1033 h 1809"/>
                  <a:gd name="T68" fmla="*/ 866 w 1193"/>
                  <a:gd name="T69" fmla="*/ 1025 h 1809"/>
                  <a:gd name="T70" fmla="*/ 882 w 1193"/>
                  <a:gd name="T71" fmla="*/ 1021 h 1809"/>
                  <a:gd name="T72" fmla="*/ 898 w 1193"/>
                  <a:gd name="T73" fmla="*/ 1014 h 1809"/>
                  <a:gd name="T74" fmla="*/ 906 w 1193"/>
                  <a:gd name="T75" fmla="*/ 1022 h 1809"/>
                  <a:gd name="T76" fmla="*/ 921 w 1193"/>
                  <a:gd name="T77" fmla="*/ 1027 h 1809"/>
                  <a:gd name="T78" fmla="*/ 943 w 1193"/>
                  <a:gd name="T79" fmla="*/ 1022 h 1809"/>
                  <a:gd name="T80" fmla="*/ 947 w 1193"/>
                  <a:gd name="T81" fmla="*/ 1011 h 1809"/>
                  <a:gd name="T82" fmla="*/ 968 w 1193"/>
                  <a:gd name="T83" fmla="*/ 956 h 1809"/>
                  <a:gd name="T84" fmla="*/ 999 w 1193"/>
                  <a:gd name="T85" fmla="*/ 782 h 1809"/>
                  <a:gd name="T86" fmla="*/ 1113 w 1193"/>
                  <a:gd name="T87" fmla="*/ 649 h 1809"/>
                  <a:gd name="T88" fmla="*/ 1111 w 1193"/>
                  <a:gd name="T89" fmla="*/ 597 h 1809"/>
                  <a:gd name="T90" fmla="*/ 1162 w 1193"/>
                  <a:gd name="T91" fmla="*/ 550 h 1809"/>
                  <a:gd name="T92" fmla="*/ 1172 w 1193"/>
                  <a:gd name="T93" fmla="*/ 506 h 1809"/>
                  <a:gd name="T94" fmla="*/ 1157 w 1193"/>
                  <a:gd name="T95" fmla="*/ 469 h 1809"/>
                  <a:gd name="T96" fmla="*/ 1176 w 1193"/>
                  <a:gd name="T97" fmla="*/ 449 h 1809"/>
                  <a:gd name="T98" fmla="*/ 1169 w 1193"/>
                  <a:gd name="T99" fmla="*/ 412 h 1809"/>
                  <a:gd name="T100" fmla="*/ 1071 w 1193"/>
                  <a:gd name="T101" fmla="*/ 454 h 1809"/>
                  <a:gd name="T102" fmla="*/ 1027 w 1193"/>
                  <a:gd name="T103" fmla="*/ 486 h 1809"/>
                  <a:gd name="T104" fmla="*/ 930 w 1193"/>
                  <a:gd name="T105" fmla="*/ 559 h 1809"/>
                  <a:gd name="T106" fmla="*/ 912 w 1193"/>
                  <a:gd name="T107" fmla="*/ 163 h 1809"/>
                  <a:gd name="T108" fmla="*/ 924 w 1193"/>
                  <a:gd name="T109" fmla="*/ 494 h 1809"/>
                  <a:gd name="T110" fmla="*/ 915 w 1193"/>
                  <a:gd name="T111" fmla="*/ 649 h 1809"/>
                  <a:gd name="T112" fmla="*/ 901 w 1193"/>
                  <a:gd name="T113" fmla="*/ 170 h 1809"/>
                  <a:gd name="T114" fmla="*/ 907 w 1193"/>
                  <a:gd name="T115" fmla="*/ 677 h 1809"/>
                  <a:gd name="T116" fmla="*/ 870 w 1193"/>
                  <a:gd name="T117" fmla="*/ 0 h 180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93"/>
                  <a:gd name="T178" fmla="*/ 0 h 1809"/>
                  <a:gd name="T179" fmla="*/ 1193 w 1193"/>
                  <a:gd name="T180" fmla="*/ 1809 h 180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93" h="1809">
                    <a:moveTo>
                      <a:pt x="383" y="14"/>
                    </a:moveTo>
                    <a:lnTo>
                      <a:pt x="383" y="18"/>
                    </a:lnTo>
                    <a:lnTo>
                      <a:pt x="0" y="27"/>
                    </a:lnTo>
                    <a:lnTo>
                      <a:pt x="2" y="81"/>
                    </a:lnTo>
                    <a:lnTo>
                      <a:pt x="5" y="135"/>
                    </a:lnTo>
                    <a:lnTo>
                      <a:pt x="7" y="189"/>
                    </a:lnTo>
                    <a:lnTo>
                      <a:pt x="9" y="242"/>
                    </a:lnTo>
                    <a:lnTo>
                      <a:pt x="12" y="296"/>
                    </a:lnTo>
                    <a:lnTo>
                      <a:pt x="13" y="348"/>
                    </a:lnTo>
                    <a:lnTo>
                      <a:pt x="16" y="401"/>
                    </a:lnTo>
                    <a:lnTo>
                      <a:pt x="18" y="454"/>
                    </a:lnTo>
                    <a:lnTo>
                      <a:pt x="21" y="507"/>
                    </a:lnTo>
                    <a:lnTo>
                      <a:pt x="24" y="560"/>
                    </a:lnTo>
                    <a:lnTo>
                      <a:pt x="25" y="617"/>
                    </a:lnTo>
                    <a:lnTo>
                      <a:pt x="27" y="674"/>
                    </a:lnTo>
                    <a:lnTo>
                      <a:pt x="29" y="730"/>
                    </a:lnTo>
                    <a:lnTo>
                      <a:pt x="30" y="787"/>
                    </a:lnTo>
                    <a:lnTo>
                      <a:pt x="34" y="843"/>
                    </a:lnTo>
                    <a:lnTo>
                      <a:pt x="36" y="899"/>
                    </a:lnTo>
                    <a:lnTo>
                      <a:pt x="40" y="954"/>
                    </a:lnTo>
                    <a:lnTo>
                      <a:pt x="42" y="1010"/>
                    </a:lnTo>
                    <a:lnTo>
                      <a:pt x="45" y="1066"/>
                    </a:lnTo>
                    <a:lnTo>
                      <a:pt x="48" y="1122"/>
                    </a:lnTo>
                    <a:lnTo>
                      <a:pt x="91" y="1118"/>
                    </a:lnTo>
                    <a:lnTo>
                      <a:pt x="91" y="1115"/>
                    </a:lnTo>
                    <a:lnTo>
                      <a:pt x="125" y="1110"/>
                    </a:lnTo>
                    <a:lnTo>
                      <a:pt x="159" y="1103"/>
                    </a:lnTo>
                    <a:lnTo>
                      <a:pt x="193" y="1095"/>
                    </a:lnTo>
                    <a:lnTo>
                      <a:pt x="226" y="1086"/>
                    </a:lnTo>
                    <a:lnTo>
                      <a:pt x="260" y="1078"/>
                    </a:lnTo>
                    <a:lnTo>
                      <a:pt x="294" y="1068"/>
                    </a:lnTo>
                    <a:lnTo>
                      <a:pt x="327" y="1059"/>
                    </a:lnTo>
                    <a:lnTo>
                      <a:pt x="361" y="1052"/>
                    </a:lnTo>
                    <a:lnTo>
                      <a:pt x="395" y="1045"/>
                    </a:lnTo>
                    <a:lnTo>
                      <a:pt x="431" y="1040"/>
                    </a:lnTo>
                    <a:lnTo>
                      <a:pt x="431" y="1042"/>
                    </a:lnTo>
                    <a:lnTo>
                      <a:pt x="432" y="1044"/>
                    </a:lnTo>
                    <a:lnTo>
                      <a:pt x="433" y="1046"/>
                    </a:lnTo>
                    <a:lnTo>
                      <a:pt x="433" y="1049"/>
                    </a:lnTo>
                    <a:lnTo>
                      <a:pt x="433" y="1051"/>
                    </a:lnTo>
                    <a:lnTo>
                      <a:pt x="433" y="1053"/>
                    </a:lnTo>
                    <a:lnTo>
                      <a:pt x="433" y="1056"/>
                    </a:lnTo>
                    <a:lnTo>
                      <a:pt x="433" y="1059"/>
                    </a:lnTo>
                    <a:lnTo>
                      <a:pt x="433" y="1060"/>
                    </a:lnTo>
                    <a:lnTo>
                      <a:pt x="433" y="1063"/>
                    </a:lnTo>
                    <a:lnTo>
                      <a:pt x="422" y="1066"/>
                    </a:lnTo>
                    <a:lnTo>
                      <a:pt x="412" y="1070"/>
                    </a:lnTo>
                    <a:lnTo>
                      <a:pt x="401" y="1072"/>
                    </a:lnTo>
                    <a:lnTo>
                      <a:pt x="390" y="1075"/>
                    </a:lnTo>
                    <a:lnTo>
                      <a:pt x="379" y="1077"/>
                    </a:lnTo>
                    <a:lnTo>
                      <a:pt x="369" y="1078"/>
                    </a:lnTo>
                    <a:lnTo>
                      <a:pt x="358" y="1081"/>
                    </a:lnTo>
                    <a:lnTo>
                      <a:pt x="347" y="1083"/>
                    </a:lnTo>
                    <a:lnTo>
                      <a:pt x="336" y="1085"/>
                    </a:lnTo>
                    <a:lnTo>
                      <a:pt x="324" y="1088"/>
                    </a:lnTo>
                    <a:lnTo>
                      <a:pt x="315" y="1091"/>
                    </a:lnTo>
                    <a:lnTo>
                      <a:pt x="305" y="1093"/>
                    </a:lnTo>
                    <a:lnTo>
                      <a:pt x="297" y="1094"/>
                    </a:lnTo>
                    <a:lnTo>
                      <a:pt x="287" y="1096"/>
                    </a:lnTo>
                    <a:lnTo>
                      <a:pt x="278" y="1098"/>
                    </a:lnTo>
                    <a:lnTo>
                      <a:pt x="269" y="1099"/>
                    </a:lnTo>
                    <a:lnTo>
                      <a:pt x="259" y="1100"/>
                    </a:lnTo>
                    <a:lnTo>
                      <a:pt x="251" y="1102"/>
                    </a:lnTo>
                    <a:lnTo>
                      <a:pt x="241" y="1105"/>
                    </a:lnTo>
                    <a:lnTo>
                      <a:pt x="232" y="1107"/>
                    </a:lnTo>
                    <a:lnTo>
                      <a:pt x="232" y="1112"/>
                    </a:lnTo>
                    <a:lnTo>
                      <a:pt x="428" y="1072"/>
                    </a:lnTo>
                    <a:lnTo>
                      <a:pt x="431" y="1075"/>
                    </a:lnTo>
                    <a:lnTo>
                      <a:pt x="432" y="1077"/>
                    </a:lnTo>
                    <a:lnTo>
                      <a:pt x="433" y="1078"/>
                    </a:lnTo>
                    <a:lnTo>
                      <a:pt x="431" y="1081"/>
                    </a:lnTo>
                    <a:lnTo>
                      <a:pt x="431" y="1083"/>
                    </a:lnTo>
                    <a:lnTo>
                      <a:pt x="429" y="1085"/>
                    </a:lnTo>
                    <a:lnTo>
                      <a:pt x="426" y="1086"/>
                    </a:lnTo>
                    <a:lnTo>
                      <a:pt x="424" y="1089"/>
                    </a:lnTo>
                    <a:lnTo>
                      <a:pt x="423" y="1091"/>
                    </a:lnTo>
                    <a:lnTo>
                      <a:pt x="421" y="1093"/>
                    </a:lnTo>
                    <a:lnTo>
                      <a:pt x="407" y="1094"/>
                    </a:lnTo>
                    <a:lnTo>
                      <a:pt x="393" y="1097"/>
                    </a:lnTo>
                    <a:lnTo>
                      <a:pt x="377" y="1099"/>
                    </a:lnTo>
                    <a:lnTo>
                      <a:pt x="361" y="1102"/>
                    </a:lnTo>
                    <a:lnTo>
                      <a:pt x="346" y="1105"/>
                    </a:lnTo>
                    <a:lnTo>
                      <a:pt x="330" y="1108"/>
                    </a:lnTo>
                    <a:lnTo>
                      <a:pt x="314" y="1111"/>
                    </a:lnTo>
                    <a:lnTo>
                      <a:pt x="298" y="1115"/>
                    </a:lnTo>
                    <a:lnTo>
                      <a:pt x="283" y="1118"/>
                    </a:lnTo>
                    <a:lnTo>
                      <a:pt x="268" y="1122"/>
                    </a:lnTo>
                    <a:lnTo>
                      <a:pt x="269" y="1124"/>
                    </a:lnTo>
                    <a:lnTo>
                      <a:pt x="270" y="1124"/>
                    </a:lnTo>
                    <a:lnTo>
                      <a:pt x="271" y="1125"/>
                    </a:lnTo>
                    <a:lnTo>
                      <a:pt x="272" y="1127"/>
                    </a:lnTo>
                    <a:lnTo>
                      <a:pt x="274" y="1128"/>
                    </a:lnTo>
                    <a:lnTo>
                      <a:pt x="275" y="1129"/>
                    </a:lnTo>
                    <a:lnTo>
                      <a:pt x="277" y="1130"/>
                    </a:lnTo>
                    <a:lnTo>
                      <a:pt x="279" y="1131"/>
                    </a:lnTo>
                    <a:lnTo>
                      <a:pt x="280" y="1131"/>
                    </a:lnTo>
                    <a:lnTo>
                      <a:pt x="282" y="1132"/>
                    </a:lnTo>
                    <a:lnTo>
                      <a:pt x="282" y="1122"/>
                    </a:lnTo>
                    <a:lnTo>
                      <a:pt x="298" y="1127"/>
                    </a:lnTo>
                    <a:lnTo>
                      <a:pt x="296" y="1125"/>
                    </a:lnTo>
                    <a:lnTo>
                      <a:pt x="315" y="1125"/>
                    </a:lnTo>
                    <a:lnTo>
                      <a:pt x="307" y="1118"/>
                    </a:lnTo>
                    <a:lnTo>
                      <a:pt x="310" y="1116"/>
                    </a:lnTo>
                    <a:lnTo>
                      <a:pt x="312" y="1115"/>
                    </a:lnTo>
                    <a:lnTo>
                      <a:pt x="314" y="1115"/>
                    </a:lnTo>
                    <a:lnTo>
                      <a:pt x="317" y="1115"/>
                    </a:lnTo>
                    <a:lnTo>
                      <a:pt x="319" y="1116"/>
                    </a:lnTo>
                    <a:lnTo>
                      <a:pt x="321" y="1116"/>
                    </a:lnTo>
                    <a:lnTo>
                      <a:pt x="323" y="1118"/>
                    </a:lnTo>
                    <a:lnTo>
                      <a:pt x="325" y="1118"/>
                    </a:lnTo>
                    <a:lnTo>
                      <a:pt x="327" y="1120"/>
                    </a:lnTo>
                    <a:lnTo>
                      <a:pt x="329" y="1122"/>
                    </a:lnTo>
                    <a:lnTo>
                      <a:pt x="331" y="1112"/>
                    </a:lnTo>
                    <a:lnTo>
                      <a:pt x="362" y="1115"/>
                    </a:lnTo>
                    <a:lnTo>
                      <a:pt x="360" y="1105"/>
                    </a:lnTo>
                    <a:lnTo>
                      <a:pt x="388" y="1110"/>
                    </a:lnTo>
                    <a:lnTo>
                      <a:pt x="383" y="1105"/>
                    </a:lnTo>
                    <a:lnTo>
                      <a:pt x="386" y="1104"/>
                    </a:lnTo>
                    <a:lnTo>
                      <a:pt x="389" y="1103"/>
                    </a:lnTo>
                    <a:lnTo>
                      <a:pt x="391" y="1102"/>
                    </a:lnTo>
                    <a:lnTo>
                      <a:pt x="393" y="1103"/>
                    </a:lnTo>
                    <a:lnTo>
                      <a:pt x="396" y="1104"/>
                    </a:lnTo>
                    <a:lnTo>
                      <a:pt x="399" y="1105"/>
                    </a:lnTo>
                    <a:lnTo>
                      <a:pt x="402" y="1105"/>
                    </a:lnTo>
                    <a:lnTo>
                      <a:pt x="404" y="1105"/>
                    </a:lnTo>
                    <a:lnTo>
                      <a:pt x="407" y="1107"/>
                    </a:lnTo>
                    <a:lnTo>
                      <a:pt x="409" y="1107"/>
                    </a:lnTo>
                    <a:lnTo>
                      <a:pt x="407" y="1105"/>
                    </a:lnTo>
                    <a:lnTo>
                      <a:pt x="409" y="1105"/>
                    </a:lnTo>
                    <a:lnTo>
                      <a:pt x="412" y="1104"/>
                    </a:lnTo>
                    <a:lnTo>
                      <a:pt x="416" y="1104"/>
                    </a:lnTo>
                    <a:lnTo>
                      <a:pt x="419" y="1103"/>
                    </a:lnTo>
                    <a:lnTo>
                      <a:pt x="422" y="1103"/>
                    </a:lnTo>
                    <a:lnTo>
                      <a:pt x="426" y="1104"/>
                    </a:lnTo>
                    <a:lnTo>
                      <a:pt x="428" y="1104"/>
                    </a:lnTo>
                    <a:lnTo>
                      <a:pt x="431" y="1105"/>
                    </a:lnTo>
                    <a:lnTo>
                      <a:pt x="432" y="1107"/>
                    </a:lnTo>
                    <a:lnTo>
                      <a:pt x="433" y="1110"/>
                    </a:lnTo>
                    <a:lnTo>
                      <a:pt x="429" y="1125"/>
                    </a:lnTo>
                    <a:lnTo>
                      <a:pt x="429" y="1137"/>
                    </a:lnTo>
                    <a:lnTo>
                      <a:pt x="433" y="1147"/>
                    </a:lnTo>
                    <a:lnTo>
                      <a:pt x="441" y="1155"/>
                    </a:lnTo>
                    <a:lnTo>
                      <a:pt x="451" y="1160"/>
                    </a:lnTo>
                    <a:lnTo>
                      <a:pt x="462" y="1164"/>
                    </a:lnTo>
                    <a:lnTo>
                      <a:pt x="474" y="1168"/>
                    </a:lnTo>
                    <a:lnTo>
                      <a:pt x="486" y="1171"/>
                    </a:lnTo>
                    <a:lnTo>
                      <a:pt x="496" y="1175"/>
                    </a:lnTo>
                    <a:lnTo>
                      <a:pt x="504" y="1180"/>
                    </a:lnTo>
                    <a:lnTo>
                      <a:pt x="504" y="1177"/>
                    </a:lnTo>
                    <a:lnTo>
                      <a:pt x="502" y="1174"/>
                    </a:lnTo>
                    <a:lnTo>
                      <a:pt x="502" y="1171"/>
                    </a:lnTo>
                    <a:lnTo>
                      <a:pt x="501" y="1168"/>
                    </a:lnTo>
                    <a:lnTo>
                      <a:pt x="501" y="1165"/>
                    </a:lnTo>
                    <a:lnTo>
                      <a:pt x="501" y="1162"/>
                    </a:lnTo>
                    <a:lnTo>
                      <a:pt x="501" y="1159"/>
                    </a:lnTo>
                    <a:lnTo>
                      <a:pt x="502" y="1157"/>
                    </a:lnTo>
                    <a:lnTo>
                      <a:pt x="504" y="1154"/>
                    </a:lnTo>
                    <a:lnTo>
                      <a:pt x="506" y="1152"/>
                    </a:lnTo>
                    <a:lnTo>
                      <a:pt x="513" y="1152"/>
                    </a:lnTo>
                    <a:lnTo>
                      <a:pt x="517" y="1154"/>
                    </a:lnTo>
                    <a:lnTo>
                      <a:pt x="519" y="1157"/>
                    </a:lnTo>
                    <a:lnTo>
                      <a:pt x="520" y="1162"/>
                    </a:lnTo>
                    <a:lnTo>
                      <a:pt x="521" y="1167"/>
                    </a:lnTo>
                    <a:lnTo>
                      <a:pt x="520" y="1172"/>
                    </a:lnTo>
                    <a:lnTo>
                      <a:pt x="520" y="1178"/>
                    </a:lnTo>
                    <a:lnTo>
                      <a:pt x="520" y="1183"/>
                    </a:lnTo>
                    <a:lnTo>
                      <a:pt x="522" y="1188"/>
                    </a:lnTo>
                    <a:lnTo>
                      <a:pt x="524" y="1192"/>
                    </a:lnTo>
                    <a:lnTo>
                      <a:pt x="529" y="1209"/>
                    </a:lnTo>
                    <a:lnTo>
                      <a:pt x="536" y="1225"/>
                    </a:lnTo>
                    <a:lnTo>
                      <a:pt x="542" y="1242"/>
                    </a:lnTo>
                    <a:lnTo>
                      <a:pt x="547" y="1257"/>
                    </a:lnTo>
                    <a:lnTo>
                      <a:pt x="552" y="1275"/>
                    </a:lnTo>
                    <a:lnTo>
                      <a:pt x="558" y="1291"/>
                    </a:lnTo>
                    <a:lnTo>
                      <a:pt x="562" y="1308"/>
                    </a:lnTo>
                    <a:lnTo>
                      <a:pt x="566" y="1326"/>
                    </a:lnTo>
                    <a:lnTo>
                      <a:pt x="567" y="1343"/>
                    </a:lnTo>
                    <a:lnTo>
                      <a:pt x="567" y="1361"/>
                    </a:lnTo>
                    <a:lnTo>
                      <a:pt x="571" y="1369"/>
                    </a:lnTo>
                    <a:lnTo>
                      <a:pt x="575" y="1377"/>
                    </a:lnTo>
                    <a:lnTo>
                      <a:pt x="576" y="1385"/>
                    </a:lnTo>
                    <a:lnTo>
                      <a:pt x="577" y="1394"/>
                    </a:lnTo>
                    <a:lnTo>
                      <a:pt x="578" y="1401"/>
                    </a:lnTo>
                    <a:lnTo>
                      <a:pt x="577" y="1411"/>
                    </a:lnTo>
                    <a:lnTo>
                      <a:pt x="577" y="1419"/>
                    </a:lnTo>
                    <a:lnTo>
                      <a:pt x="576" y="1427"/>
                    </a:lnTo>
                    <a:lnTo>
                      <a:pt x="575" y="1436"/>
                    </a:lnTo>
                    <a:lnTo>
                      <a:pt x="575" y="1446"/>
                    </a:lnTo>
                    <a:lnTo>
                      <a:pt x="579" y="1562"/>
                    </a:lnTo>
                    <a:lnTo>
                      <a:pt x="553" y="1571"/>
                    </a:lnTo>
                    <a:lnTo>
                      <a:pt x="527" y="1578"/>
                    </a:lnTo>
                    <a:lnTo>
                      <a:pt x="501" y="1585"/>
                    </a:lnTo>
                    <a:lnTo>
                      <a:pt x="474" y="1592"/>
                    </a:lnTo>
                    <a:lnTo>
                      <a:pt x="448" y="1599"/>
                    </a:lnTo>
                    <a:lnTo>
                      <a:pt x="421" y="1606"/>
                    </a:lnTo>
                    <a:lnTo>
                      <a:pt x="395" y="1614"/>
                    </a:lnTo>
                    <a:lnTo>
                      <a:pt x="369" y="1622"/>
                    </a:lnTo>
                    <a:lnTo>
                      <a:pt x="342" y="1630"/>
                    </a:lnTo>
                    <a:lnTo>
                      <a:pt x="317" y="1640"/>
                    </a:lnTo>
                    <a:lnTo>
                      <a:pt x="335" y="1637"/>
                    </a:lnTo>
                    <a:lnTo>
                      <a:pt x="353" y="1632"/>
                    </a:lnTo>
                    <a:lnTo>
                      <a:pt x="372" y="1627"/>
                    </a:lnTo>
                    <a:lnTo>
                      <a:pt x="391" y="1621"/>
                    </a:lnTo>
                    <a:lnTo>
                      <a:pt x="409" y="1615"/>
                    </a:lnTo>
                    <a:lnTo>
                      <a:pt x="429" y="1610"/>
                    </a:lnTo>
                    <a:lnTo>
                      <a:pt x="448" y="1604"/>
                    </a:lnTo>
                    <a:lnTo>
                      <a:pt x="467" y="1598"/>
                    </a:lnTo>
                    <a:lnTo>
                      <a:pt x="487" y="1594"/>
                    </a:lnTo>
                    <a:lnTo>
                      <a:pt x="506" y="1591"/>
                    </a:lnTo>
                    <a:lnTo>
                      <a:pt x="575" y="1570"/>
                    </a:lnTo>
                    <a:lnTo>
                      <a:pt x="578" y="1577"/>
                    </a:lnTo>
                    <a:lnTo>
                      <a:pt x="580" y="1583"/>
                    </a:lnTo>
                    <a:lnTo>
                      <a:pt x="580" y="1590"/>
                    </a:lnTo>
                    <a:lnTo>
                      <a:pt x="580" y="1596"/>
                    </a:lnTo>
                    <a:lnTo>
                      <a:pt x="578" y="1603"/>
                    </a:lnTo>
                    <a:lnTo>
                      <a:pt x="576" y="1609"/>
                    </a:lnTo>
                    <a:lnTo>
                      <a:pt x="573" y="1615"/>
                    </a:lnTo>
                    <a:lnTo>
                      <a:pt x="570" y="1620"/>
                    </a:lnTo>
                    <a:lnTo>
                      <a:pt x="568" y="1626"/>
                    </a:lnTo>
                    <a:lnTo>
                      <a:pt x="565" y="1632"/>
                    </a:lnTo>
                    <a:lnTo>
                      <a:pt x="556" y="1639"/>
                    </a:lnTo>
                    <a:lnTo>
                      <a:pt x="547" y="1647"/>
                    </a:lnTo>
                    <a:lnTo>
                      <a:pt x="537" y="1654"/>
                    </a:lnTo>
                    <a:lnTo>
                      <a:pt x="527" y="1662"/>
                    </a:lnTo>
                    <a:lnTo>
                      <a:pt x="517" y="1669"/>
                    </a:lnTo>
                    <a:lnTo>
                      <a:pt x="507" y="1675"/>
                    </a:lnTo>
                    <a:lnTo>
                      <a:pt x="497" y="1679"/>
                    </a:lnTo>
                    <a:lnTo>
                      <a:pt x="487" y="1682"/>
                    </a:lnTo>
                    <a:lnTo>
                      <a:pt x="477" y="1683"/>
                    </a:lnTo>
                    <a:lnTo>
                      <a:pt x="466" y="1682"/>
                    </a:lnTo>
                    <a:lnTo>
                      <a:pt x="445" y="1689"/>
                    </a:lnTo>
                    <a:lnTo>
                      <a:pt x="426" y="1696"/>
                    </a:lnTo>
                    <a:lnTo>
                      <a:pt x="404" y="1702"/>
                    </a:lnTo>
                    <a:lnTo>
                      <a:pt x="384" y="1708"/>
                    </a:lnTo>
                    <a:lnTo>
                      <a:pt x="362" y="1715"/>
                    </a:lnTo>
                    <a:lnTo>
                      <a:pt x="341" y="1721"/>
                    </a:lnTo>
                    <a:lnTo>
                      <a:pt x="319" y="1727"/>
                    </a:lnTo>
                    <a:lnTo>
                      <a:pt x="298" y="1733"/>
                    </a:lnTo>
                    <a:lnTo>
                      <a:pt x="277" y="1740"/>
                    </a:lnTo>
                    <a:lnTo>
                      <a:pt x="256" y="1747"/>
                    </a:lnTo>
                    <a:lnTo>
                      <a:pt x="256" y="1752"/>
                    </a:lnTo>
                    <a:lnTo>
                      <a:pt x="279" y="1745"/>
                    </a:lnTo>
                    <a:lnTo>
                      <a:pt x="301" y="1739"/>
                    </a:lnTo>
                    <a:lnTo>
                      <a:pt x="324" y="1731"/>
                    </a:lnTo>
                    <a:lnTo>
                      <a:pt x="346" y="1725"/>
                    </a:lnTo>
                    <a:lnTo>
                      <a:pt x="369" y="1718"/>
                    </a:lnTo>
                    <a:lnTo>
                      <a:pt x="391" y="1711"/>
                    </a:lnTo>
                    <a:lnTo>
                      <a:pt x="415" y="1704"/>
                    </a:lnTo>
                    <a:lnTo>
                      <a:pt x="437" y="1697"/>
                    </a:lnTo>
                    <a:lnTo>
                      <a:pt x="459" y="1691"/>
                    </a:lnTo>
                    <a:lnTo>
                      <a:pt x="482" y="1684"/>
                    </a:lnTo>
                    <a:lnTo>
                      <a:pt x="445" y="1740"/>
                    </a:lnTo>
                    <a:lnTo>
                      <a:pt x="446" y="1742"/>
                    </a:lnTo>
                    <a:lnTo>
                      <a:pt x="448" y="1747"/>
                    </a:lnTo>
                    <a:lnTo>
                      <a:pt x="450" y="1749"/>
                    </a:lnTo>
                    <a:lnTo>
                      <a:pt x="452" y="1753"/>
                    </a:lnTo>
                    <a:lnTo>
                      <a:pt x="454" y="1755"/>
                    </a:lnTo>
                    <a:lnTo>
                      <a:pt x="458" y="1758"/>
                    </a:lnTo>
                    <a:lnTo>
                      <a:pt x="461" y="1760"/>
                    </a:lnTo>
                    <a:lnTo>
                      <a:pt x="464" y="1762"/>
                    </a:lnTo>
                    <a:lnTo>
                      <a:pt x="467" y="1763"/>
                    </a:lnTo>
                    <a:lnTo>
                      <a:pt x="471" y="1764"/>
                    </a:lnTo>
                    <a:lnTo>
                      <a:pt x="489" y="1767"/>
                    </a:lnTo>
                    <a:lnTo>
                      <a:pt x="508" y="1767"/>
                    </a:lnTo>
                    <a:lnTo>
                      <a:pt x="524" y="1765"/>
                    </a:lnTo>
                    <a:lnTo>
                      <a:pt x="542" y="1762"/>
                    </a:lnTo>
                    <a:lnTo>
                      <a:pt x="558" y="1756"/>
                    </a:lnTo>
                    <a:lnTo>
                      <a:pt x="575" y="1750"/>
                    </a:lnTo>
                    <a:lnTo>
                      <a:pt x="590" y="1742"/>
                    </a:lnTo>
                    <a:lnTo>
                      <a:pt x="607" y="1736"/>
                    </a:lnTo>
                    <a:lnTo>
                      <a:pt x="622" y="1729"/>
                    </a:lnTo>
                    <a:lnTo>
                      <a:pt x="638" y="1722"/>
                    </a:lnTo>
                    <a:lnTo>
                      <a:pt x="640" y="1731"/>
                    </a:lnTo>
                    <a:lnTo>
                      <a:pt x="650" y="1734"/>
                    </a:lnTo>
                    <a:lnTo>
                      <a:pt x="659" y="1734"/>
                    </a:lnTo>
                    <a:lnTo>
                      <a:pt x="667" y="1732"/>
                    </a:lnTo>
                    <a:lnTo>
                      <a:pt x="675" y="1729"/>
                    </a:lnTo>
                    <a:lnTo>
                      <a:pt x="682" y="1726"/>
                    </a:lnTo>
                    <a:lnTo>
                      <a:pt x="689" y="1723"/>
                    </a:lnTo>
                    <a:lnTo>
                      <a:pt x="696" y="1723"/>
                    </a:lnTo>
                    <a:lnTo>
                      <a:pt x="702" y="1725"/>
                    </a:lnTo>
                    <a:lnTo>
                      <a:pt x="708" y="1731"/>
                    </a:lnTo>
                    <a:lnTo>
                      <a:pt x="714" y="1742"/>
                    </a:lnTo>
                    <a:lnTo>
                      <a:pt x="718" y="1743"/>
                    </a:lnTo>
                    <a:lnTo>
                      <a:pt x="723" y="1745"/>
                    </a:lnTo>
                    <a:lnTo>
                      <a:pt x="727" y="1747"/>
                    </a:lnTo>
                    <a:lnTo>
                      <a:pt x="732" y="1748"/>
                    </a:lnTo>
                    <a:lnTo>
                      <a:pt x="737" y="1748"/>
                    </a:lnTo>
                    <a:lnTo>
                      <a:pt x="741" y="1749"/>
                    </a:lnTo>
                    <a:lnTo>
                      <a:pt x="746" y="1749"/>
                    </a:lnTo>
                    <a:lnTo>
                      <a:pt x="751" y="1749"/>
                    </a:lnTo>
                    <a:lnTo>
                      <a:pt x="756" y="1749"/>
                    </a:lnTo>
                    <a:lnTo>
                      <a:pt x="761" y="1749"/>
                    </a:lnTo>
                    <a:lnTo>
                      <a:pt x="762" y="1747"/>
                    </a:lnTo>
                    <a:lnTo>
                      <a:pt x="763" y="1744"/>
                    </a:lnTo>
                    <a:lnTo>
                      <a:pt x="764" y="1742"/>
                    </a:lnTo>
                    <a:lnTo>
                      <a:pt x="764" y="1741"/>
                    </a:lnTo>
                    <a:lnTo>
                      <a:pt x="764" y="1739"/>
                    </a:lnTo>
                    <a:lnTo>
                      <a:pt x="764" y="1737"/>
                    </a:lnTo>
                    <a:lnTo>
                      <a:pt x="764" y="1736"/>
                    </a:lnTo>
                    <a:lnTo>
                      <a:pt x="764" y="1734"/>
                    </a:lnTo>
                    <a:lnTo>
                      <a:pt x="765" y="1731"/>
                    </a:lnTo>
                    <a:lnTo>
                      <a:pt x="766" y="1729"/>
                    </a:lnTo>
                    <a:lnTo>
                      <a:pt x="785" y="1741"/>
                    </a:lnTo>
                    <a:lnTo>
                      <a:pt x="805" y="1755"/>
                    </a:lnTo>
                    <a:lnTo>
                      <a:pt x="826" y="1768"/>
                    </a:lnTo>
                    <a:lnTo>
                      <a:pt x="847" y="1780"/>
                    </a:lnTo>
                    <a:lnTo>
                      <a:pt x="868" y="1791"/>
                    </a:lnTo>
                    <a:lnTo>
                      <a:pt x="890" y="1800"/>
                    </a:lnTo>
                    <a:lnTo>
                      <a:pt x="913" y="1806"/>
                    </a:lnTo>
                    <a:lnTo>
                      <a:pt x="936" y="1808"/>
                    </a:lnTo>
                    <a:lnTo>
                      <a:pt x="959" y="1806"/>
                    </a:lnTo>
                    <a:lnTo>
                      <a:pt x="983" y="1799"/>
                    </a:lnTo>
                    <a:lnTo>
                      <a:pt x="985" y="1795"/>
                    </a:lnTo>
                    <a:lnTo>
                      <a:pt x="986" y="1793"/>
                    </a:lnTo>
                    <a:lnTo>
                      <a:pt x="987" y="1789"/>
                    </a:lnTo>
                    <a:lnTo>
                      <a:pt x="986" y="1785"/>
                    </a:lnTo>
                    <a:lnTo>
                      <a:pt x="985" y="1782"/>
                    </a:lnTo>
                    <a:lnTo>
                      <a:pt x="984" y="1778"/>
                    </a:lnTo>
                    <a:lnTo>
                      <a:pt x="982" y="1775"/>
                    </a:lnTo>
                    <a:lnTo>
                      <a:pt x="980" y="1771"/>
                    </a:lnTo>
                    <a:lnTo>
                      <a:pt x="978" y="1768"/>
                    </a:lnTo>
                    <a:lnTo>
                      <a:pt x="976" y="1764"/>
                    </a:lnTo>
                    <a:lnTo>
                      <a:pt x="965" y="1753"/>
                    </a:lnTo>
                    <a:lnTo>
                      <a:pt x="952" y="1741"/>
                    </a:lnTo>
                    <a:lnTo>
                      <a:pt x="941" y="1729"/>
                    </a:lnTo>
                    <a:lnTo>
                      <a:pt x="929" y="1718"/>
                    </a:lnTo>
                    <a:lnTo>
                      <a:pt x="918" y="1708"/>
                    </a:lnTo>
                    <a:lnTo>
                      <a:pt x="906" y="1698"/>
                    </a:lnTo>
                    <a:lnTo>
                      <a:pt x="894" y="1689"/>
                    </a:lnTo>
                    <a:lnTo>
                      <a:pt x="882" y="1680"/>
                    </a:lnTo>
                    <a:lnTo>
                      <a:pt x="869" y="1672"/>
                    </a:lnTo>
                    <a:lnTo>
                      <a:pt x="855" y="1665"/>
                    </a:lnTo>
                    <a:lnTo>
                      <a:pt x="859" y="1659"/>
                    </a:lnTo>
                    <a:lnTo>
                      <a:pt x="860" y="1654"/>
                    </a:lnTo>
                    <a:lnTo>
                      <a:pt x="861" y="1648"/>
                    </a:lnTo>
                    <a:lnTo>
                      <a:pt x="860" y="1642"/>
                    </a:lnTo>
                    <a:lnTo>
                      <a:pt x="859" y="1636"/>
                    </a:lnTo>
                    <a:lnTo>
                      <a:pt x="855" y="1630"/>
                    </a:lnTo>
                    <a:lnTo>
                      <a:pt x="853" y="1624"/>
                    </a:lnTo>
                    <a:lnTo>
                      <a:pt x="850" y="1617"/>
                    </a:lnTo>
                    <a:lnTo>
                      <a:pt x="846" y="1612"/>
                    </a:lnTo>
                    <a:lnTo>
                      <a:pt x="844" y="1607"/>
                    </a:lnTo>
                    <a:lnTo>
                      <a:pt x="857" y="1603"/>
                    </a:lnTo>
                    <a:lnTo>
                      <a:pt x="870" y="1598"/>
                    </a:lnTo>
                    <a:lnTo>
                      <a:pt x="884" y="1594"/>
                    </a:lnTo>
                    <a:lnTo>
                      <a:pt x="897" y="1590"/>
                    </a:lnTo>
                    <a:lnTo>
                      <a:pt x="910" y="1585"/>
                    </a:lnTo>
                    <a:lnTo>
                      <a:pt x="924" y="1580"/>
                    </a:lnTo>
                    <a:lnTo>
                      <a:pt x="938" y="1576"/>
                    </a:lnTo>
                    <a:lnTo>
                      <a:pt x="952" y="1571"/>
                    </a:lnTo>
                    <a:lnTo>
                      <a:pt x="965" y="1567"/>
                    </a:lnTo>
                    <a:lnTo>
                      <a:pt x="978" y="1562"/>
                    </a:lnTo>
                    <a:lnTo>
                      <a:pt x="978" y="1553"/>
                    </a:lnTo>
                    <a:lnTo>
                      <a:pt x="966" y="1560"/>
                    </a:lnTo>
                    <a:lnTo>
                      <a:pt x="953" y="1566"/>
                    </a:lnTo>
                    <a:lnTo>
                      <a:pt x="940" y="1571"/>
                    </a:lnTo>
                    <a:lnTo>
                      <a:pt x="926" y="1576"/>
                    </a:lnTo>
                    <a:lnTo>
                      <a:pt x="912" y="1579"/>
                    </a:lnTo>
                    <a:lnTo>
                      <a:pt x="898" y="1582"/>
                    </a:lnTo>
                    <a:lnTo>
                      <a:pt x="884" y="1585"/>
                    </a:lnTo>
                    <a:lnTo>
                      <a:pt x="870" y="1589"/>
                    </a:lnTo>
                    <a:lnTo>
                      <a:pt x="857" y="1593"/>
                    </a:lnTo>
                    <a:lnTo>
                      <a:pt x="844" y="1598"/>
                    </a:lnTo>
                    <a:lnTo>
                      <a:pt x="844" y="1578"/>
                    </a:lnTo>
                    <a:lnTo>
                      <a:pt x="841" y="1559"/>
                    </a:lnTo>
                    <a:lnTo>
                      <a:pt x="838" y="1540"/>
                    </a:lnTo>
                    <a:lnTo>
                      <a:pt x="833" y="1523"/>
                    </a:lnTo>
                    <a:lnTo>
                      <a:pt x="828" y="1505"/>
                    </a:lnTo>
                    <a:lnTo>
                      <a:pt x="823" y="1486"/>
                    </a:lnTo>
                    <a:lnTo>
                      <a:pt x="818" y="1467"/>
                    </a:lnTo>
                    <a:lnTo>
                      <a:pt x="815" y="1449"/>
                    </a:lnTo>
                    <a:lnTo>
                      <a:pt x="813" y="1430"/>
                    </a:lnTo>
                    <a:lnTo>
                      <a:pt x="813" y="1411"/>
                    </a:lnTo>
                    <a:lnTo>
                      <a:pt x="813" y="1387"/>
                    </a:lnTo>
                    <a:lnTo>
                      <a:pt x="811" y="1363"/>
                    </a:lnTo>
                    <a:lnTo>
                      <a:pt x="808" y="1340"/>
                    </a:lnTo>
                    <a:lnTo>
                      <a:pt x="803" y="1316"/>
                    </a:lnTo>
                    <a:lnTo>
                      <a:pt x="799" y="1292"/>
                    </a:lnTo>
                    <a:lnTo>
                      <a:pt x="793" y="1269"/>
                    </a:lnTo>
                    <a:lnTo>
                      <a:pt x="787" y="1245"/>
                    </a:lnTo>
                    <a:lnTo>
                      <a:pt x="782" y="1222"/>
                    </a:lnTo>
                    <a:lnTo>
                      <a:pt x="777" y="1198"/>
                    </a:lnTo>
                    <a:lnTo>
                      <a:pt x="773" y="1175"/>
                    </a:lnTo>
                    <a:lnTo>
                      <a:pt x="776" y="1169"/>
                    </a:lnTo>
                    <a:lnTo>
                      <a:pt x="780" y="1164"/>
                    </a:lnTo>
                    <a:lnTo>
                      <a:pt x="785" y="1161"/>
                    </a:lnTo>
                    <a:lnTo>
                      <a:pt x="791" y="1157"/>
                    </a:lnTo>
                    <a:lnTo>
                      <a:pt x="798" y="1156"/>
                    </a:lnTo>
                    <a:lnTo>
                      <a:pt x="804" y="1153"/>
                    </a:lnTo>
                    <a:lnTo>
                      <a:pt x="812" y="1151"/>
                    </a:lnTo>
                    <a:lnTo>
                      <a:pt x="818" y="1149"/>
                    </a:lnTo>
                    <a:lnTo>
                      <a:pt x="824" y="1146"/>
                    </a:lnTo>
                    <a:lnTo>
                      <a:pt x="830" y="1143"/>
                    </a:lnTo>
                    <a:lnTo>
                      <a:pt x="838" y="1139"/>
                    </a:lnTo>
                    <a:lnTo>
                      <a:pt x="844" y="1134"/>
                    </a:lnTo>
                    <a:lnTo>
                      <a:pt x="847" y="1128"/>
                    </a:lnTo>
                    <a:lnTo>
                      <a:pt x="849" y="1121"/>
                    </a:lnTo>
                    <a:lnTo>
                      <a:pt x="849" y="1113"/>
                    </a:lnTo>
                    <a:lnTo>
                      <a:pt x="847" y="1105"/>
                    </a:lnTo>
                    <a:lnTo>
                      <a:pt x="845" y="1098"/>
                    </a:lnTo>
                    <a:lnTo>
                      <a:pt x="844" y="1090"/>
                    </a:lnTo>
                    <a:lnTo>
                      <a:pt x="842" y="1082"/>
                    </a:lnTo>
                    <a:lnTo>
                      <a:pt x="841" y="1075"/>
                    </a:lnTo>
                    <a:lnTo>
                      <a:pt x="830" y="1035"/>
                    </a:lnTo>
                    <a:lnTo>
                      <a:pt x="834" y="1035"/>
                    </a:lnTo>
                    <a:lnTo>
                      <a:pt x="837" y="1034"/>
                    </a:lnTo>
                    <a:lnTo>
                      <a:pt x="840" y="1033"/>
                    </a:lnTo>
                    <a:lnTo>
                      <a:pt x="844" y="1032"/>
                    </a:lnTo>
                    <a:lnTo>
                      <a:pt x="847" y="1030"/>
                    </a:lnTo>
                    <a:lnTo>
                      <a:pt x="851" y="1029"/>
                    </a:lnTo>
                    <a:lnTo>
                      <a:pt x="854" y="1027"/>
                    </a:lnTo>
                    <a:lnTo>
                      <a:pt x="858" y="1027"/>
                    </a:lnTo>
                    <a:lnTo>
                      <a:pt x="861" y="1029"/>
                    </a:lnTo>
                    <a:lnTo>
                      <a:pt x="865" y="1031"/>
                    </a:lnTo>
                    <a:lnTo>
                      <a:pt x="865" y="1030"/>
                    </a:lnTo>
                    <a:lnTo>
                      <a:pt x="864" y="1028"/>
                    </a:lnTo>
                    <a:lnTo>
                      <a:pt x="864" y="1027"/>
                    </a:lnTo>
                    <a:lnTo>
                      <a:pt x="865" y="1026"/>
                    </a:lnTo>
                    <a:lnTo>
                      <a:pt x="866" y="1025"/>
                    </a:lnTo>
                    <a:lnTo>
                      <a:pt x="866" y="1024"/>
                    </a:lnTo>
                    <a:lnTo>
                      <a:pt x="867" y="1023"/>
                    </a:lnTo>
                    <a:lnTo>
                      <a:pt x="868" y="1023"/>
                    </a:lnTo>
                    <a:lnTo>
                      <a:pt x="868" y="1022"/>
                    </a:lnTo>
                    <a:lnTo>
                      <a:pt x="870" y="1022"/>
                    </a:lnTo>
                    <a:lnTo>
                      <a:pt x="884" y="1027"/>
                    </a:lnTo>
                    <a:lnTo>
                      <a:pt x="884" y="1026"/>
                    </a:lnTo>
                    <a:lnTo>
                      <a:pt x="883" y="1025"/>
                    </a:lnTo>
                    <a:lnTo>
                      <a:pt x="882" y="1023"/>
                    </a:lnTo>
                    <a:lnTo>
                      <a:pt x="882" y="1022"/>
                    </a:lnTo>
                    <a:lnTo>
                      <a:pt x="882" y="1021"/>
                    </a:lnTo>
                    <a:lnTo>
                      <a:pt x="882" y="1020"/>
                    </a:lnTo>
                    <a:lnTo>
                      <a:pt x="882" y="1019"/>
                    </a:lnTo>
                    <a:lnTo>
                      <a:pt x="884" y="1019"/>
                    </a:lnTo>
                    <a:lnTo>
                      <a:pt x="896" y="1020"/>
                    </a:lnTo>
                    <a:lnTo>
                      <a:pt x="896" y="1019"/>
                    </a:lnTo>
                    <a:lnTo>
                      <a:pt x="896" y="1017"/>
                    </a:lnTo>
                    <a:lnTo>
                      <a:pt x="897" y="1016"/>
                    </a:lnTo>
                    <a:lnTo>
                      <a:pt x="897" y="1015"/>
                    </a:lnTo>
                    <a:lnTo>
                      <a:pt x="898" y="1014"/>
                    </a:lnTo>
                    <a:lnTo>
                      <a:pt x="899" y="1014"/>
                    </a:lnTo>
                    <a:lnTo>
                      <a:pt x="900" y="1013"/>
                    </a:lnTo>
                    <a:lnTo>
                      <a:pt x="901" y="1013"/>
                    </a:lnTo>
                    <a:lnTo>
                      <a:pt x="901" y="1014"/>
                    </a:lnTo>
                    <a:lnTo>
                      <a:pt x="902" y="1015"/>
                    </a:lnTo>
                    <a:lnTo>
                      <a:pt x="902" y="1016"/>
                    </a:lnTo>
                    <a:lnTo>
                      <a:pt x="903" y="1017"/>
                    </a:lnTo>
                    <a:lnTo>
                      <a:pt x="903" y="1019"/>
                    </a:lnTo>
                    <a:lnTo>
                      <a:pt x="904" y="1019"/>
                    </a:lnTo>
                    <a:lnTo>
                      <a:pt x="905" y="1019"/>
                    </a:lnTo>
                    <a:lnTo>
                      <a:pt x="906" y="1021"/>
                    </a:lnTo>
                    <a:lnTo>
                      <a:pt x="906" y="1022"/>
                    </a:lnTo>
                    <a:lnTo>
                      <a:pt x="907" y="1022"/>
                    </a:lnTo>
                    <a:lnTo>
                      <a:pt x="915" y="1019"/>
                    </a:lnTo>
                    <a:lnTo>
                      <a:pt x="916" y="1020"/>
                    </a:lnTo>
                    <a:lnTo>
                      <a:pt x="917" y="1021"/>
                    </a:lnTo>
                    <a:lnTo>
                      <a:pt x="917" y="1023"/>
                    </a:lnTo>
                    <a:lnTo>
                      <a:pt x="917" y="1024"/>
                    </a:lnTo>
                    <a:lnTo>
                      <a:pt x="917" y="1026"/>
                    </a:lnTo>
                    <a:lnTo>
                      <a:pt x="918" y="1026"/>
                    </a:lnTo>
                    <a:lnTo>
                      <a:pt x="918" y="1027"/>
                    </a:lnTo>
                    <a:lnTo>
                      <a:pt x="920" y="1027"/>
                    </a:lnTo>
                    <a:lnTo>
                      <a:pt x="921" y="1027"/>
                    </a:lnTo>
                    <a:lnTo>
                      <a:pt x="917" y="1019"/>
                    </a:lnTo>
                    <a:lnTo>
                      <a:pt x="919" y="1018"/>
                    </a:lnTo>
                    <a:lnTo>
                      <a:pt x="920" y="1017"/>
                    </a:lnTo>
                    <a:lnTo>
                      <a:pt x="923" y="1016"/>
                    </a:lnTo>
                    <a:lnTo>
                      <a:pt x="926" y="1015"/>
                    </a:lnTo>
                    <a:lnTo>
                      <a:pt x="929" y="1014"/>
                    </a:lnTo>
                    <a:lnTo>
                      <a:pt x="931" y="1015"/>
                    </a:lnTo>
                    <a:lnTo>
                      <a:pt x="934" y="1016"/>
                    </a:lnTo>
                    <a:lnTo>
                      <a:pt x="937" y="1017"/>
                    </a:lnTo>
                    <a:lnTo>
                      <a:pt x="939" y="1019"/>
                    </a:lnTo>
                    <a:lnTo>
                      <a:pt x="941" y="1022"/>
                    </a:lnTo>
                    <a:lnTo>
                      <a:pt x="943" y="1022"/>
                    </a:lnTo>
                    <a:lnTo>
                      <a:pt x="943" y="1020"/>
                    </a:lnTo>
                    <a:lnTo>
                      <a:pt x="941" y="1019"/>
                    </a:lnTo>
                    <a:lnTo>
                      <a:pt x="939" y="1018"/>
                    </a:lnTo>
                    <a:lnTo>
                      <a:pt x="938" y="1017"/>
                    </a:lnTo>
                    <a:lnTo>
                      <a:pt x="936" y="1016"/>
                    </a:lnTo>
                    <a:lnTo>
                      <a:pt x="934" y="1015"/>
                    </a:lnTo>
                    <a:lnTo>
                      <a:pt x="933" y="1014"/>
                    </a:lnTo>
                    <a:lnTo>
                      <a:pt x="933" y="1012"/>
                    </a:lnTo>
                    <a:lnTo>
                      <a:pt x="934" y="1011"/>
                    </a:lnTo>
                    <a:lnTo>
                      <a:pt x="936" y="1008"/>
                    </a:lnTo>
                    <a:lnTo>
                      <a:pt x="941" y="1010"/>
                    </a:lnTo>
                    <a:lnTo>
                      <a:pt x="947" y="1011"/>
                    </a:lnTo>
                    <a:lnTo>
                      <a:pt x="952" y="1010"/>
                    </a:lnTo>
                    <a:lnTo>
                      <a:pt x="956" y="1008"/>
                    </a:lnTo>
                    <a:lnTo>
                      <a:pt x="961" y="1006"/>
                    </a:lnTo>
                    <a:lnTo>
                      <a:pt x="966" y="1003"/>
                    </a:lnTo>
                    <a:lnTo>
                      <a:pt x="971" y="999"/>
                    </a:lnTo>
                    <a:lnTo>
                      <a:pt x="975" y="996"/>
                    </a:lnTo>
                    <a:lnTo>
                      <a:pt x="980" y="993"/>
                    </a:lnTo>
                    <a:lnTo>
                      <a:pt x="985" y="990"/>
                    </a:lnTo>
                    <a:lnTo>
                      <a:pt x="980" y="958"/>
                    </a:lnTo>
                    <a:lnTo>
                      <a:pt x="976" y="958"/>
                    </a:lnTo>
                    <a:lnTo>
                      <a:pt x="972" y="957"/>
                    </a:lnTo>
                    <a:lnTo>
                      <a:pt x="968" y="956"/>
                    </a:lnTo>
                    <a:lnTo>
                      <a:pt x="965" y="955"/>
                    </a:lnTo>
                    <a:lnTo>
                      <a:pt x="961" y="955"/>
                    </a:lnTo>
                    <a:lnTo>
                      <a:pt x="957" y="954"/>
                    </a:lnTo>
                    <a:lnTo>
                      <a:pt x="952" y="953"/>
                    </a:lnTo>
                    <a:lnTo>
                      <a:pt x="949" y="951"/>
                    </a:lnTo>
                    <a:lnTo>
                      <a:pt x="946" y="948"/>
                    </a:lnTo>
                    <a:lnTo>
                      <a:pt x="943" y="946"/>
                    </a:lnTo>
                    <a:lnTo>
                      <a:pt x="943" y="827"/>
                    </a:lnTo>
                    <a:lnTo>
                      <a:pt x="961" y="819"/>
                    </a:lnTo>
                    <a:lnTo>
                      <a:pt x="975" y="809"/>
                    </a:lnTo>
                    <a:lnTo>
                      <a:pt x="988" y="796"/>
                    </a:lnTo>
                    <a:lnTo>
                      <a:pt x="999" y="782"/>
                    </a:lnTo>
                    <a:lnTo>
                      <a:pt x="1009" y="768"/>
                    </a:lnTo>
                    <a:lnTo>
                      <a:pt x="1020" y="753"/>
                    </a:lnTo>
                    <a:lnTo>
                      <a:pt x="1030" y="738"/>
                    </a:lnTo>
                    <a:lnTo>
                      <a:pt x="1041" y="723"/>
                    </a:lnTo>
                    <a:lnTo>
                      <a:pt x="1054" y="710"/>
                    </a:lnTo>
                    <a:lnTo>
                      <a:pt x="1068" y="699"/>
                    </a:lnTo>
                    <a:lnTo>
                      <a:pt x="1073" y="691"/>
                    </a:lnTo>
                    <a:lnTo>
                      <a:pt x="1082" y="684"/>
                    </a:lnTo>
                    <a:lnTo>
                      <a:pt x="1091" y="675"/>
                    </a:lnTo>
                    <a:lnTo>
                      <a:pt x="1099" y="666"/>
                    </a:lnTo>
                    <a:lnTo>
                      <a:pt x="1107" y="657"/>
                    </a:lnTo>
                    <a:lnTo>
                      <a:pt x="1113" y="649"/>
                    </a:lnTo>
                    <a:lnTo>
                      <a:pt x="1116" y="640"/>
                    </a:lnTo>
                    <a:lnTo>
                      <a:pt x="1115" y="631"/>
                    </a:lnTo>
                    <a:lnTo>
                      <a:pt x="1109" y="621"/>
                    </a:lnTo>
                    <a:lnTo>
                      <a:pt x="1097" y="611"/>
                    </a:lnTo>
                    <a:lnTo>
                      <a:pt x="1097" y="610"/>
                    </a:lnTo>
                    <a:lnTo>
                      <a:pt x="1097" y="608"/>
                    </a:lnTo>
                    <a:lnTo>
                      <a:pt x="1099" y="606"/>
                    </a:lnTo>
                    <a:lnTo>
                      <a:pt x="1101" y="605"/>
                    </a:lnTo>
                    <a:lnTo>
                      <a:pt x="1103" y="603"/>
                    </a:lnTo>
                    <a:lnTo>
                      <a:pt x="1106" y="601"/>
                    </a:lnTo>
                    <a:lnTo>
                      <a:pt x="1108" y="598"/>
                    </a:lnTo>
                    <a:lnTo>
                      <a:pt x="1111" y="597"/>
                    </a:lnTo>
                    <a:lnTo>
                      <a:pt x="1113" y="595"/>
                    </a:lnTo>
                    <a:lnTo>
                      <a:pt x="1115" y="592"/>
                    </a:lnTo>
                    <a:lnTo>
                      <a:pt x="1120" y="587"/>
                    </a:lnTo>
                    <a:lnTo>
                      <a:pt x="1124" y="581"/>
                    </a:lnTo>
                    <a:lnTo>
                      <a:pt x="1126" y="574"/>
                    </a:lnTo>
                    <a:lnTo>
                      <a:pt x="1129" y="567"/>
                    </a:lnTo>
                    <a:lnTo>
                      <a:pt x="1132" y="561"/>
                    </a:lnTo>
                    <a:lnTo>
                      <a:pt x="1135" y="555"/>
                    </a:lnTo>
                    <a:lnTo>
                      <a:pt x="1140" y="552"/>
                    </a:lnTo>
                    <a:lnTo>
                      <a:pt x="1146" y="549"/>
                    </a:lnTo>
                    <a:lnTo>
                      <a:pt x="1152" y="548"/>
                    </a:lnTo>
                    <a:lnTo>
                      <a:pt x="1162" y="550"/>
                    </a:lnTo>
                    <a:lnTo>
                      <a:pt x="1165" y="547"/>
                    </a:lnTo>
                    <a:lnTo>
                      <a:pt x="1166" y="544"/>
                    </a:lnTo>
                    <a:lnTo>
                      <a:pt x="1169" y="541"/>
                    </a:lnTo>
                    <a:lnTo>
                      <a:pt x="1171" y="537"/>
                    </a:lnTo>
                    <a:lnTo>
                      <a:pt x="1172" y="533"/>
                    </a:lnTo>
                    <a:lnTo>
                      <a:pt x="1174" y="530"/>
                    </a:lnTo>
                    <a:lnTo>
                      <a:pt x="1175" y="526"/>
                    </a:lnTo>
                    <a:lnTo>
                      <a:pt x="1175" y="521"/>
                    </a:lnTo>
                    <a:lnTo>
                      <a:pt x="1175" y="517"/>
                    </a:lnTo>
                    <a:lnTo>
                      <a:pt x="1174" y="513"/>
                    </a:lnTo>
                    <a:lnTo>
                      <a:pt x="1173" y="510"/>
                    </a:lnTo>
                    <a:lnTo>
                      <a:pt x="1172" y="506"/>
                    </a:lnTo>
                    <a:lnTo>
                      <a:pt x="1172" y="504"/>
                    </a:lnTo>
                    <a:lnTo>
                      <a:pt x="1171" y="500"/>
                    </a:lnTo>
                    <a:lnTo>
                      <a:pt x="1171" y="496"/>
                    </a:lnTo>
                    <a:lnTo>
                      <a:pt x="1170" y="493"/>
                    </a:lnTo>
                    <a:lnTo>
                      <a:pt x="1169" y="489"/>
                    </a:lnTo>
                    <a:lnTo>
                      <a:pt x="1166" y="486"/>
                    </a:lnTo>
                    <a:lnTo>
                      <a:pt x="1164" y="483"/>
                    </a:lnTo>
                    <a:lnTo>
                      <a:pt x="1160" y="480"/>
                    </a:lnTo>
                    <a:lnTo>
                      <a:pt x="1159" y="477"/>
                    </a:lnTo>
                    <a:lnTo>
                      <a:pt x="1159" y="474"/>
                    </a:lnTo>
                    <a:lnTo>
                      <a:pt x="1157" y="472"/>
                    </a:lnTo>
                    <a:lnTo>
                      <a:pt x="1157" y="469"/>
                    </a:lnTo>
                    <a:lnTo>
                      <a:pt x="1156" y="466"/>
                    </a:lnTo>
                    <a:lnTo>
                      <a:pt x="1154" y="463"/>
                    </a:lnTo>
                    <a:lnTo>
                      <a:pt x="1152" y="460"/>
                    </a:lnTo>
                    <a:lnTo>
                      <a:pt x="1151" y="459"/>
                    </a:lnTo>
                    <a:lnTo>
                      <a:pt x="1148" y="457"/>
                    </a:lnTo>
                    <a:lnTo>
                      <a:pt x="1145" y="455"/>
                    </a:lnTo>
                    <a:lnTo>
                      <a:pt x="1150" y="453"/>
                    </a:lnTo>
                    <a:lnTo>
                      <a:pt x="1156" y="451"/>
                    </a:lnTo>
                    <a:lnTo>
                      <a:pt x="1161" y="451"/>
                    </a:lnTo>
                    <a:lnTo>
                      <a:pt x="1166" y="450"/>
                    </a:lnTo>
                    <a:lnTo>
                      <a:pt x="1171" y="449"/>
                    </a:lnTo>
                    <a:lnTo>
                      <a:pt x="1176" y="449"/>
                    </a:lnTo>
                    <a:lnTo>
                      <a:pt x="1180" y="447"/>
                    </a:lnTo>
                    <a:lnTo>
                      <a:pt x="1184" y="445"/>
                    </a:lnTo>
                    <a:lnTo>
                      <a:pt x="1188" y="441"/>
                    </a:lnTo>
                    <a:lnTo>
                      <a:pt x="1191" y="435"/>
                    </a:lnTo>
                    <a:lnTo>
                      <a:pt x="1192" y="429"/>
                    </a:lnTo>
                    <a:lnTo>
                      <a:pt x="1191" y="424"/>
                    </a:lnTo>
                    <a:lnTo>
                      <a:pt x="1190" y="421"/>
                    </a:lnTo>
                    <a:lnTo>
                      <a:pt x="1187" y="417"/>
                    </a:lnTo>
                    <a:lnTo>
                      <a:pt x="1183" y="415"/>
                    </a:lnTo>
                    <a:lnTo>
                      <a:pt x="1178" y="414"/>
                    </a:lnTo>
                    <a:lnTo>
                      <a:pt x="1174" y="413"/>
                    </a:lnTo>
                    <a:lnTo>
                      <a:pt x="1169" y="412"/>
                    </a:lnTo>
                    <a:lnTo>
                      <a:pt x="1165" y="411"/>
                    </a:lnTo>
                    <a:lnTo>
                      <a:pt x="1160" y="411"/>
                    </a:lnTo>
                    <a:lnTo>
                      <a:pt x="1150" y="414"/>
                    </a:lnTo>
                    <a:lnTo>
                      <a:pt x="1141" y="416"/>
                    </a:lnTo>
                    <a:lnTo>
                      <a:pt x="1131" y="420"/>
                    </a:lnTo>
                    <a:lnTo>
                      <a:pt x="1122" y="423"/>
                    </a:lnTo>
                    <a:lnTo>
                      <a:pt x="1113" y="427"/>
                    </a:lnTo>
                    <a:lnTo>
                      <a:pt x="1104" y="433"/>
                    </a:lnTo>
                    <a:lnTo>
                      <a:pt x="1095" y="437"/>
                    </a:lnTo>
                    <a:lnTo>
                      <a:pt x="1087" y="442"/>
                    </a:lnTo>
                    <a:lnTo>
                      <a:pt x="1078" y="447"/>
                    </a:lnTo>
                    <a:lnTo>
                      <a:pt x="1071" y="454"/>
                    </a:lnTo>
                    <a:lnTo>
                      <a:pt x="1067" y="453"/>
                    </a:lnTo>
                    <a:lnTo>
                      <a:pt x="1064" y="453"/>
                    </a:lnTo>
                    <a:lnTo>
                      <a:pt x="1061" y="453"/>
                    </a:lnTo>
                    <a:lnTo>
                      <a:pt x="1058" y="453"/>
                    </a:lnTo>
                    <a:lnTo>
                      <a:pt x="1055" y="453"/>
                    </a:lnTo>
                    <a:lnTo>
                      <a:pt x="1052" y="454"/>
                    </a:lnTo>
                    <a:lnTo>
                      <a:pt x="1050" y="454"/>
                    </a:lnTo>
                    <a:lnTo>
                      <a:pt x="1048" y="455"/>
                    </a:lnTo>
                    <a:lnTo>
                      <a:pt x="1045" y="457"/>
                    </a:lnTo>
                    <a:lnTo>
                      <a:pt x="1042" y="459"/>
                    </a:lnTo>
                    <a:lnTo>
                      <a:pt x="1033" y="472"/>
                    </a:lnTo>
                    <a:lnTo>
                      <a:pt x="1027" y="486"/>
                    </a:lnTo>
                    <a:lnTo>
                      <a:pt x="1024" y="502"/>
                    </a:lnTo>
                    <a:lnTo>
                      <a:pt x="1022" y="519"/>
                    </a:lnTo>
                    <a:lnTo>
                      <a:pt x="1021" y="536"/>
                    </a:lnTo>
                    <a:lnTo>
                      <a:pt x="1020" y="552"/>
                    </a:lnTo>
                    <a:lnTo>
                      <a:pt x="1017" y="569"/>
                    </a:lnTo>
                    <a:lnTo>
                      <a:pt x="1013" y="584"/>
                    </a:lnTo>
                    <a:lnTo>
                      <a:pt x="1004" y="598"/>
                    </a:lnTo>
                    <a:lnTo>
                      <a:pt x="992" y="610"/>
                    </a:lnTo>
                    <a:lnTo>
                      <a:pt x="938" y="670"/>
                    </a:lnTo>
                    <a:lnTo>
                      <a:pt x="933" y="670"/>
                    </a:lnTo>
                    <a:lnTo>
                      <a:pt x="931" y="614"/>
                    </a:lnTo>
                    <a:lnTo>
                      <a:pt x="930" y="559"/>
                    </a:lnTo>
                    <a:lnTo>
                      <a:pt x="929" y="502"/>
                    </a:lnTo>
                    <a:lnTo>
                      <a:pt x="928" y="446"/>
                    </a:lnTo>
                    <a:lnTo>
                      <a:pt x="927" y="389"/>
                    </a:lnTo>
                    <a:lnTo>
                      <a:pt x="925" y="333"/>
                    </a:lnTo>
                    <a:lnTo>
                      <a:pt x="924" y="276"/>
                    </a:lnTo>
                    <a:lnTo>
                      <a:pt x="922" y="222"/>
                    </a:lnTo>
                    <a:lnTo>
                      <a:pt x="920" y="167"/>
                    </a:lnTo>
                    <a:lnTo>
                      <a:pt x="917" y="114"/>
                    </a:lnTo>
                    <a:lnTo>
                      <a:pt x="915" y="126"/>
                    </a:lnTo>
                    <a:lnTo>
                      <a:pt x="913" y="138"/>
                    </a:lnTo>
                    <a:lnTo>
                      <a:pt x="912" y="150"/>
                    </a:lnTo>
                    <a:lnTo>
                      <a:pt x="912" y="163"/>
                    </a:lnTo>
                    <a:lnTo>
                      <a:pt x="913" y="174"/>
                    </a:lnTo>
                    <a:lnTo>
                      <a:pt x="914" y="186"/>
                    </a:lnTo>
                    <a:lnTo>
                      <a:pt x="915" y="199"/>
                    </a:lnTo>
                    <a:lnTo>
                      <a:pt x="915" y="210"/>
                    </a:lnTo>
                    <a:lnTo>
                      <a:pt x="915" y="223"/>
                    </a:lnTo>
                    <a:lnTo>
                      <a:pt x="915" y="235"/>
                    </a:lnTo>
                    <a:lnTo>
                      <a:pt x="917" y="277"/>
                    </a:lnTo>
                    <a:lnTo>
                      <a:pt x="920" y="320"/>
                    </a:lnTo>
                    <a:lnTo>
                      <a:pt x="920" y="363"/>
                    </a:lnTo>
                    <a:lnTo>
                      <a:pt x="922" y="408"/>
                    </a:lnTo>
                    <a:lnTo>
                      <a:pt x="923" y="451"/>
                    </a:lnTo>
                    <a:lnTo>
                      <a:pt x="924" y="494"/>
                    </a:lnTo>
                    <a:lnTo>
                      <a:pt x="924" y="539"/>
                    </a:lnTo>
                    <a:lnTo>
                      <a:pt x="924" y="583"/>
                    </a:lnTo>
                    <a:lnTo>
                      <a:pt x="924" y="626"/>
                    </a:lnTo>
                    <a:lnTo>
                      <a:pt x="924" y="670"/>
                    </a:lnTo>
                    <a:lnTo>
                      <a:pt x="922" y="669"/>
                    </a:lnTo>
                    <a:lnTo>
                      <a:pt x="920" y="667"/>
                    </a:lnTo>
                    <a:lnTo>
                      <a:pt x="918" y="664"/>
                    </a:lnTo>
                    <a:lnTo>
                      <a:pt x="916" y="662"/>
                    </a:lnTo>
                    <a:lnTo>
                      <a:pt x="915" y="659"/>
                    </a:lnTo>
                    <a:lnTo>
                      <a:pt x="915" y="656"/>
                    </a:lnTo>
                    <a:lnTo>
                      <a:pt x="915" y="652"/>
                    </a:lnTo>
                    <a:lnTo>
                      <a:pt x="915" y="649"/>
                    </a:lnTo>
                    <a:lnTo>
                      <a:pt x="915" y="645"/>
                    </a:lnTo>
                    <a:lnTo>
                      <a:pt x="915" y="642"/>
                    </a:lnTo>
                    <a:lnTo>
                      <a:pt x="915" y="596"/>
                    </a:lnTo>
                    <a:lnTo>
                      <a:pt x="914" y="550"/>
                    </a:lnTo>
                    <a:lnTo>
                      <a:pt x="912" y="502"/>
                    </a:lnTo>
                    <a:lnTo>
                      <a:pt x="910" y="455"/>
                    </a:lnTo>
                    <a:lnTo>
                      <a:pt x="907" y="408"/>
                    </a:lnTo>
                    <a:lnTo>
                      <a:pt x="904" y="360"/>
                    </a:lnTo>
                    <a:lnTo>
                      <a:pt x="901" y="312"/>
                    </a:lnTo>
                    <a:lnTo>
                      <a:pt x="900" y="264"/>
                    </a:lnTo>
                    <a:lnTo>
                      <a:pt x="900" y="217"/>
                    </a:lnTo>
                    <a:lnTo>
                      <a:pt x="901" y="170"/>
                    </a:lnTo>
                    <a:lnTo>
                      <a:pt x="896" y="132"/>
                    </a:lnTo>
                    <a:lnTo>
                      <a:pt x="896" y="184"/>
                    </a:lnTo>
                    <a:lnTo>
                      <a:pt x="896" y="237"/>
                    </a:lnTo>
                    <a:lnTo>
                      <a:pt x="897" y="289"/>
                    </a:lnTo>
                    <a:lnTo>
                      <a:pt x="900" y="342"/>
                    </a:lnTo>
                    <a:lnTo>
                      <a:pt x="902" y="397"/>
                    </a:lnTo>
                    <a:lnTo>
                      <a:pt x="905" y="452"/>
                    </a:lnTo>
                    <a:lnTo>
                      <a:pt x="906" y="506"/>
                    </a:lnTo>
                    <a:lnTo>
                      <a:pt x="909" y="561"/>
                    </a:lnTo>
                    <a:lnTo>
                      <a:pt x="910" y="617"/>
                    </a:lnTo>
                    <a:lnTo>
                      <a:pt x="912" y="672"/>
                    </a:lnTo>
                    <a:lnTo>
                      <a:pt x="907" y="677"/>
                    </a:lnTo>
                    <a:lnTo>
                      <a:pt x="894" y="664"/>
                    </a:lnTo>
                    <a:lnTo>
                      <a:pt x="891" y="631"/>
                    </a:lnTo>
                    <a:lnTo>
                      <a:pt x="889" y="598"/>
                    </a:lnTo>
                    <a:lnTo>
                      <a:pt x="889" y="565"/>
                    </a:lnTo>
                    <a:lnTo>
                      <a:pt x="889" y="532"/>
                    </a:lnTo>
                    <a:lnTo>
                      <a:pt x="890" y="500"/>
                    </a:lnTo>
                    <a:lnTo>
                      <a:pt x="891" y="467"/>
                    </a:lnTo>
                    <a:lnTo>
                      <a:pt x="892" y="435"/>
                    </a:lnTo>
                    <a:lnTo>
                      <a:pt x="891" y="402"/>
                    </a:lnTo>
                    <a:lnTo>
                      <a:pt x="889" y="370"/>
                    </a:lnTo>
                    <a:lnTo>
                      <a:pt x="886" y="338"/>
                    </a:lnTo>
                    <a:lnTo>
                      <a:pt x="870" y="0"/>
                    </a:lnTo>
                    <a:lnTo>
                      <a:pt x="822" y="3"/>
                    </a:lnTo>
                    <a:lnTo>
                      <a:pt x="774" y="5"/>
                    </a:lnTo>
                    <a:lnTo>
                      <a:pt x="725" y="7"/>
                    </a:lnTo>
                    <a:lnTo>
                      <a:pt x="677" y="8"/>
                    </a:lnTo>
                    <a:lnTo>
                      <a:pt x="628" y="10"/>
                    </a:lnTo>
                    <a:lnTo>
                      <a:pt x="580" y="12"/>
                    </a:lnTo>
                    <a:lnTo>
                      <a:pt x="530" y="13"/>
                    </a:lnTo>
                    <a:lnTo>
                      <a:pt x="481" y="13"/>
                    </a:lnTo>
                    <a:lnTo>
                      <a:pt x="432" y="14"/>
                    </a:lnTo>
                    <a:lnTo>
                      <a:pt x="383" y="14"/>
                    </a:lnTo>
                  </a:path>
                </a:pathLst>
              </a:custGeom>
              <a:solidFill>
                <a:srgbClr val="36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8" name="Freeform 7"/>
              <p:cNvSpPr>
                <a:spLocks/>
              </p:cNvSpPr>
              <p:nvPr/>
            </p:nvSpPr>
            <p:spPr bwMode="auto">
              <a:xfrm>
                <a:off x="293" y="794"/>
                <a:ext cx="881" cy="1108"/>
              </a:xfrm>
              <a:custGeom>
                <a:avLst/>
                <a:gdLst>
                  <a:gd name="T0" fmla="*/ 27 w 881"/>
                  <a:gd name="T1" fmla="*/ 663 h 1108"/>
                  <a:gd name="T2" fmla="*/ 234 w 881"/>
                  <a:gd name="T3" fmla="*/ 1064 h 1108"/>
                  <a:gd name="T4" fmla="*/ 423 w 881"/>
                  <a:gd name="T5" fmla="*/ 945 h 1108"/>
                  <a:gd name="T6" fmla="*/ 400 w 881"/>
                  <a:gd name="T7" fmla="*/ 840 h 1108"/>
                  <a:gd name="T8" fmla="*/ 321 w 881"/>
                  <a:gd name="T9" fmla="*/ 824 h 1108"/>
                  <a:gd name="T10" fmla="*/ 276 w 881"/>
                  <a:gd name="T11" fmla="*/ 730 h 1108"/>
                  <a:gd name="T12" fmla="*/ 239 w 881"/>
                  <a:gd name="T13" fmla="*/ 635 h 1108"/>
                  <a:gd name="T14" fmla="*/ 237 w 881"/>
                  <a:gd name="T15" fmla="*/ 616 h 1108"/>
                  <a:gd name="T16" fmla="*/ 214 w 881"/>
                  <a:gd name="T17" fmla="*/ 576 h 1108"/>
                  <a:gd name="T18" fmla="*/ 188 w 881"/>
                  <a:gd name="T19" fmla="*/ 550 h 1108"/>
                  <a:gd name="T20" fmla="*/ 168 w 881"/>
                  <a:gd name="T21" fmla="*/ 512 h 1108"/>
                  <a:gd name="T22" fmla="*/ 150 w 881"/>
                  <a:gd name="T23" fmla="*/ 483 h 1108"/>
                  <a:gd name="T24" fmla="*/ 132 w 881"/>
                  <a:gd name="T25" fmla="*/ 452 h 1108"/>
                  <a:gd name="T26" fmla="*/ 169 w 881"/>
                  <a:gd name="T27" fmla="*/ 432 h 1108"/>
                  <a:gd name="T28" fmla="*/ 269 w 881"/>
                  <a:gd name="T29" fmla="*/ 433 h 1108"/>
                  <a:gd name="T30" fmla="*/ 305 w 881"/>
                  <a:gd name="T31" fmla="*/ 462 h 1108"/>
                  <a:gd name="T32" fmla="*/ 327 w 881"/>
                  <a:gd name="T33" fmla="*/ 565 h 1108"/>
                  <a:gd name="T34" fmla="*/ 358 w 881"/>
                  <a:gd name="T35" fmla="*/ 656 h 1108"/>
                  <a:gd name="T36" fmla="*/ 395 w 881"/>
                  <a:gd name="T37" fmla="*/ 662 h 1108"/>
                  <a:gd name="T38" fmla="*/ 433 w 881"/>
                  <a:gd name="T39" fmla="*/ 593 h 1108"/>
                  <a:gd name="T40" fmla="*/ 486 w 881"/>
                  <a:gd name="T41" fmla="*/ 550 h 1108"/>
                  <a:gd name="T42" fmla="*/ 518 w 881"/>
                  <a:gd name="T43" fmla="*/ 517 h 1108"/>
                  <a:gd name="T44" fmla="*/ 460 w 881"/>
                  <a:gd name="T45" fmla="*/ 438 h 1108"/>
                  <a:gd name="T46" fmla="*/ 419 w 881"/>
                  <a:gd name="T47" fmla="*/ 407 h 1108"/>
                  <a:gd name="T48" fmla="*/ 404 w 881"/>
                  <a:gd name="T49" fmla="*/ 390 h 1108"/>
                  <a:gd name="T50" fmla="*/ 385 w 881"/>
                  <a:gd name="T51" fmla="*/ 344 h 1108"/>
                  <a:gd name="T52" fmla="*/ 374 w 881"/>
                  <a:gd name="T53" fmla="*/ 301 h 1108"/>
                  <a:gd name="T54" fmla="*/ 368 w 881"/>
                  <a:gd name="T55" fmla="*/ 269 h 1108"/>
                  <a:gd name="T56" fmla="*/ 374 w 881"/>
                  <a:gd name="T57" fmla="*/ 237 h 1108"/>
                  <a:gd name="T58" fmla="*/ 368 w 881"/>
                  <a:gd name="T59" fmla="*/ 212 h 1108"/>
                  <a:gd name="T60" fmla="*/ 381 w 881"/>
                  <a:gd name="T61" fmla="*/ 180 h 1108"/>
                  <a:gd name="T62" fmla="*/ 402 w 881"/>
                  <a:gd name="T63" fmla="*/ 139 h 1108"/>
                  <a:gd name="T64" fmla="*/ 431 w 881"/>
                  <a:gd name="T65" fmla="*/ 113 h 1108"/>
                  <a:gd name="T66" fmla="*/ 451 w 881"/>
                  <a:gd name="T67" fmla="*/ 92 h 1108"/>
                  <a:gd name="T68" fmla="*/ 458 w 881"/>
                  <a:gd name="T69" fmla="*/ 78 h 1108"/>
                  <a:gd name="T70" fmla="*/ 494 w 881"/>
                  <a:gd name="T71" fmla="*/ 74 h 1108"/>
                  <a:gd name="T72" fmla="*/ 501 w 881"/>
                  <a:gd name="T73" fmla="*/ 69 h 1108"/>
                  <a:gd name="T74" fmla="*/ 532 w 881"/>
                  <a:gd name="T75" fmla="*/ 61 h 1108"/>
                  <a:gd name="T76" fmla="*/ 574 w 881"/>
                  <a:gd name="T77" fmla="*/ 63 h 1108"/>
                  <a:gd name="T78" fmla="*/ 612 w 881"/>
                  <a:gd name="T79" fmla="*/ 67 h 1108"/>
                  <a:gd name="T80" fmla="*/ 656 w 881"/>
                  <a:gd name="T81" fmla="*/ 78 h 1108"/>
                  <a:gd name="T82" fmla="*/ 688 w 881"/>
                  <a:gd name="T83" fmla="*/ 99 h 1108"/>
                  <a:gd name="T84" fmla="*/ 720 w 881"/>
                  <a:gd name="T85" fmla="*/ 120 h 1108"/>
                  <a:gd name="T86" fmla="*/ 739 w 881"/>
                  <a:gd name="T87" fmla="*/ 162 h 1108"/>
                  <a:gd name="T88" fmla="*/ 706 w 881"/>
                  <a:gd name="T89" fmla="*/ 181 h 1108"/>
                  <a:gd name="T90" fmla="*/ 738 w 881"/>
                  <a:gd name="T91" fmla="*/ 215 h 1108"/>
                  <a:gd name="T92" fmla="*/ 765 w 881"/>
                  <a:gd name="T93" fmla="*/ 266 h 1108"/>
                  <a:gd name="T94" fmla="*/ 763 w 881"/>
                  <a:gd name="T95" fmla="*/ 317 h 1108"/>
                  <a:gd name="T96" fmla="*/ 751 w 881"/>
                  <a:gd name="T97" fmla="*/ 355 h 1108"/>
                  <a:gd name="T98" fmla="*/ 771 w 881"/>
                  <a:gd name="T99" fmla="*/ 392 h 1108"/>
                  <a:gd name="T100" fmla="*/ 779 w 881"/>
                  <a:gd name="T101" fmla="*/ 406 h 1108"/>
                  <a:gd name="T102" fmla="*/ 760 w 881"/>
                  <a:gd name="T103" fmla="*/ 420 h 1108"/>
                  <a:gd name="T104" fmla="*/ 739 w 881"/>
                  <a:gd name="T105" fmla="*/ 418 h 1108"/>
                  <a:gd name="T106" fmla="*/ 698 w 881"/>
                  <a:gd name="T107" fmla="*/ 515 h 1108"/>
                  <a:gd name="T108" fmla="*/ 685 w 881"/>
                  <a:gd name="T109" fmla="*/ 523 h 1108"/>
                  <a:gd name="T110" fmla="*/ 784 w 881"/>
                  <a:gd name="T111" fmla="*/ 550 h 1108"/>
                  <a:gd name="T112" fmla="*/ 851 w 881"/>
                  <a:gd name="T113" fmla="*/ 616 h 1108"/>
                  <a:gd name="T114" fmla="*/ 874 w 881"/>
                  <a:gd name="T115" fmla="*/ 434 h 1108"/>
                  <a:gd name="T116" fmla="*/ 578 w 881"/>
                  <a:gd name="T117" fmla="*/ 3 h 11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81"/>
                  <a:gd name="T178" fmla="*/ 0 h 1108"/>
                  <a:gd name="T179" fmla="*/ 881 w 881"/>
                  <a:gd name="T180" fmla="*/ 1108 h 110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81" h="1108">
                    <a:moveTo>
                      <a:pt x="578" y="7"/>
                    </a:moveTo>
                    <a:lnTo>
                      <a:pt x="98" y="19"/>
                    </a:lnTo>
                    <a:lnTo>
                      <a:pt x="98" y="22"/>
                    </a:lnTo>
                    <a:lnTo>
                      <a:pt x="0" y="24"/>
                    </a:lnTo>
                    <a:lnTo>
                      <a:pt x="3" y="119"/>
                    </a:lnTo>
                    <a:lnTo>
                      <a:pt x="5" y="119"/>
                    </a:lnTo>
                    <a:lnTo>
                      <a:pt x="15" y="392"/>
                    </a:lnTo>
                    <a:lnTo>
                      <a:pt x="17" y="392"/>
                    </a:lnTo>
                    <a:lnTo>
                      <a:pt x="27" y="663"/>
                    </a:lnTo>
                    <a:lnTo>
                      <a:pt x="29" y="663"/>
                    </a:lnTo>
                    <a:lnTo>
                      <a:pt x="39" y="935"/>
                    </a:lnTo>
                    <a:lnTo>
                      <a:pt x="40" y="935"/>
                    </a:lnTo>
                    <a:lnTo>
                      <a:pt x="48" y="1107"/>
                    </a:lnTo>
                    <a:lnTo>
                      <a:pt x="85" y="1100"/>
                    </a:lnTo>
                    <a:lnTo>
                      <a:pt x="123" y="1091"/>
                    </a:lnTo>
                    <a:lnTo>
                      <a:pt x="160" y="1083"/>
                    </a:lnTo>
                    <a:lnTo>
                      <a:pt x="197" y="1073"/>
                    </a:lnTo>
                    <a:lnTo>
                      <a:pt x="234" y="1064"/>
                    </a:lnTo>
                    <a:lnTo>
                      <a:pt x="272" y="1054"/>
                    </a:lnTo>
                    <a:lnTo>
                      <a:pt x="310" y="1044"/>
                    </a:lnTo>
                    <a:lnTo>
                      <a:pt x="348" y="1035"/>
                    </a:lnTo>
                    <a:lnTo>
                      <a:pt x="387" y="1027"/>
                    </a:lnTo>
                    <a:lnTo>
                      <a:pt x="425" y="1020"/>
                    </a:lnTo>
                    <a:lnTo>
                      <a:pt x="425" y="1002"/>
                    </a:lnTo>
                    <a:lnTo>
                      <a:pt x="424" y="983"/>
                    </a:lnTo>
                    <a:lnTo>
                      <a:pt x="424" y="964"/>
                    </a:lnTo>
                    <a:lnTo>
                      <a:pt x="423" y="945"/>
                    </a:lnTo>
                    <a:lnTo>
                      <a:pt x="421" y="925"/>
                    </a:lnTo>
                    <a:lnTo>
                      <a:pt x="420" y="906"/>
                    </a:lnTo>
                    <a:lnTo>
                      <a:pt x="420" y="886"/>
                    </a:lnTo>
                    <a:lnTo>
                      <a:pt x="420" y="867"/>
                    </a:lnTo>
                    <a:lnTo>
                      <a:pt x="421" y="848"/>
                    </a:lnTo>
                    <a:lnTo>
                      <a:pt x="423" y="830"/>
                    </a:lnTo>
                    <a:lnTo>
                      <a:pt x="415" y="833"/>
                    </a:lnTo>
                    <a:lnTo>
                      <a:pt x="408" y="837"/>
                    </a:lnTo>
                    <a:lnTo>
                      <a:pt x="400" y="840"/>
                    </a:lnTo>
                    <a:lnTo>
                      <a:pt x="391" y="841"/>
                    </a:lnTo>
                    <a:lnTo>
                      <a:pt x="382" y="842"/>
                    </a:lnTo>
                    <a:lnTo>
                      <a:pt x="374" y="843"/>
                    </a:lnTo>
                    <a:lnTo>
                      <a:pt x="365" y="843"/>
                    </a:lnTo>
                    <a:lnTo>
                      <a:pt x="357" y="841"/>
                    </a:lnTo>
                    <a:lnTo>
                      <a:pt x="348" y="840"/>
                    </a:lnTo>
                    <a:lnTo>
                      <a:pt x="340" y="838"/>
                    </a:lnTo>
                    <a:lnTo>
                      <a:pt x="330" y="832"/>
                    </a:lnTo>
                    <a:lnTo>
                      <a:pt x="321" y="824"/>
                    </a:lnTo>
                    <a:lnTo>
                      <a:pt x="314" y="814"/>
                    </a:lnTo>
                    <a:lnTo>
                      <a:pt x="308" y="806"/>
                    </a:lnTo>
                    <a:lnTo>
                      <a:pt x="303" y="794"/>
                    </a:lnTo>
                    <a:lnTo>
                      <a:pt x="298" y="784"/>
                    </a:lnTo>
                    <a:lnTo>
                      <a:pt x="294" y="773"/>
                    </a:lnTo>
                    <a:lnTo>
                      <a:pt x="289" y="762"/>
                    </a:lnTo>
                    <a:lnTo>
                      <a:pt x="285" y="751"/>
                    </a:lnTo>
                    <a:lnTo>
                      <a:pt x="278" y="741"/>
                    </a:lnTo>
                    <a:lnTo>
                      <a:pt x="276" y="730"/>
                    </a:lnTo>
                    <a:lnTo>
                      <a:pt x="274" y="720"/>
                    </a:lnTo>
                    <a:lnTo>
                      <a:pt x="270" y="709"/>
                    </a:lnTo>
                    <a:lnTo>
                      <a:pt x="266" y="698"/>
                    </a:lnTo>
                    <a:lnTo>
                      <a:pt x="262" y="688"/>
                    </a:lnTo>
                    <a:lnTo>
                      <a:pt x="257" y="677"/>
                    </a:lnTo>
                    <a:lnTo>
                      <a:pt x="252" y="667"/>
                    </a:lnTo>
                    <a:lnTo>
                      <a:pt x="247" y="655"/>
                    </a:lnTo>
                    <a:lnTo>
                      <a:pt x="243" y="645"/>
                    </a:lnTo>
                    <a:lnTo>
                      <a:pt x="239" y="635"/>
                    </a:lnTo>
                    <a:lnTo>
                      <a:pt x="237" y="633"/>
                    </a:lnTo>
                    <a:lnTo>
                      <a:pt x="234" y="630"/>
                    </a:lnTo>
                    <a:lnTo>
                      <a:pt x="234" y="629"/>
                    </a:lnTo>
                    <a:lnTo>
                      <a:pt x="233" y="626"/>
                    </a:lnTo>
                    <a:lnTo>
                      <a:pt x="233" y="624"/>
                    </a:lnTo>
                    <a:lnTo>
                      <a:pt x="233" y="622"/>
                    </a:lnTo>
                    <a:lnTo>
                      <a:pt x="234" y="619"/>
                    </a:lnTo>
                    <a:lnTo>
                      <a:pt x="234" y="617"/>
                    </a:lnTo>
                    <a:lnTo>
                      <a:pt x="237" y="616"/>
                    </a:lnTo>
                    <a:lnTo>
                      <a:pt x="239" y="614"/>
                    </a:lnTo>
                    <a:lnTo>
                      <a:pt x="246" y="609"/>
                    </a:lnTo>
                    <a:lnTo>
                      <a:pt x="240" y="606"/>
                    </a:lnTo>
                    <a:lnTo>
                      <a:pt x="234" y="602"/>
                    </a:lnTo>
                    <a:lnTo>
                      <a:pt x="229" y="598"/>
                    </a:lnTo>
                    <a:lnTo>
                      <a:pt x="225" y="593"/>
                    </a:lnTo>
                    <a:lnTo>
                      <a:pt x="220" y="588"/>
                    </a:lnTo>
                    <a:lnTo>
                      <a:pt x="216" y="582"/>
                    </a:lnTo>
                    <a:lnTo>
                      <a:pt x="214" y="576"/>
                    </a:lnTo>
                    <a:lnTo>
                      <a:pt x="211" y="569"/>
                    </a:lnTo>
                    <a:lnTo>
                      <a:pt x="209" y="563"/>
                    </a:lnTo>
                    <a:lnTo>
                      <a:pt x="207" y="556"/>
                    </a:lnTo>
                    <a:lnTo>
                      <a:pt x="204" y="558"/>
                    </a:lnTo>
                    <a:lnTo>
                      <a:pt x="200" y="558"/>
                    </a:lnTo>
                    <a:lnTo>
                      <a:pt x="197" y="557"/>
                    </a:lnTo>
                    <a:lnTo>
                      <a:pt x="194" y="555"/>
                    </a:lnTo>
                    <a:lnTo>
                      <a:pt x="191" y="553"/>
                    </a:lnTo>
                    <a:lnTo>
                      <a:pt x="188" y="550"/>
                    </a:lnTo>
                    <a:lnTo>
                      <a:pt x="184" y="547"/>
                    </a:lnTo>
                    <a:lnTo>
                      <a:pt x="182" y="543"/>
                    </a:lnTo>
                    <a:lnTo>
                      <a:pt x="178" y="541"/>
                    </a:lnTo>
                    <a:lnTo>
                      <a:pt x="175" y="539"/>
                    </a:lnTo>
                    <a:lnTo>
                      <a:pt x="171" y="533"/>
                    </a:lnTo>
                    <a:lnTo>
                      <a:pt x="169" y="528"/>
                    </a:lnTo>
                    <a:lnTo>
                      <a:pt x="167" y="523"/>
                    </a:lnTo>
                    <a:lnTo>
                      <a:pt x="167" y="517"/>
                    </a:lnTo>
                    <a:lnTo>
                      <a:pt x="168" y="512"/>
                    </a:lnTo>
                    <a:lnTo>
                      <a:pt x="169" y="507"/>
                    </a:lnTo>
                    <a:lnTo>
                      <a:pt x="171" y="502"/>
                    </a:lnTo>
                    <a:lnTo>
                      <a:pt x="174" y="497"/>
                    </a:lnTo>
                    <a:lnTo>
                      <a:pt x="175" y="490"/>
                    </a:lnTo>
                    <a:lnTo>
                      <a:pt x="178" y="485"/>
                    </a:lnTo>
                    <a:lnTo>
                      <a:pt x="172" y="483"/>
                    </a:lnTo>
                    <a:lnTo>
                      <a:pt x="164" y="482"/>
                    </a:lnTo>
                    <a:lnTo>
                      <a:pt x="158" y="482"/>
                    </a:lnTo>
                    <a:lnTo>
                      <a:pt x="150" y="483"/>
                    </a:lnTo>
                    <a:lnTo>
                      <a:pt x="142" y="483"/>
                    </a:lnTo>
                    <a:lnTo>
                      <a:pt x="136" y="482"/>
                    </a:lnTo>
                    <a:lnTo>
                      <a:pt x="130" y="480"/>
                    </a:lnTo>
                    <a:lnTo>
                      <a:pt x="126" y="476"/>
                    </a:lnTo>
                    <a:lnTo>
                      <a:pt x="123" y="470"/>
                    </a:lnTo>
                    <a:lnTo>
                      <a:pt x="123" y="460"/>
                    </a:lnTo>
                    <a:lnTo>
                      <a:pt x="126" y="456"/>
                    </a:lnTo>
                    <a:lnTo>
                      <a:pt x="128" y="453"/>
                    </a:lnTo>
                    <a:lnTo>
                      <a:pt x="132" y="452"/>
                    </a:lnTo>
                    <a:lnTo>
                      <a:pt x="135" y="452"/>
                    </a:lnTo>
                    <a:lnTo>
                      <a:pt x="138" y="452"/>
                    </a:lnTo>
                    <a:lnTo>
                      <a:pt x="141" y="452"/>
                    </a:lnTo>
                    <a:lnTo>
                      <a:pt x="143" y="451"/>
                    </a:lnTo>
                    <a:lnTo>
                      <a:pt x="146" y="451"/>
                    </a:lnTo>
                    <a:lnTo>
                      <a:pt x="146" y="448"/>
                    </a:lnTo>
                    <a:lnTo>
                      <a:pt x="146" y="443"/>
                    </a:lnTo>
                    <a:lnTo>
                      <a:pt x="158" y="438"/>
                    </a:lnTo>
                    <a:lnTo>
                      <a:pt x="169" y="432"/>
                    </a:lnTo>
                    <a:lnTo>
                      <a:pt x="182" y="429"/>
                    </a:lnTo>
                    <a:lnTo>
                      <a:pt x="193" y="425"/>
                    </a:lnTo>
                    <a:lnTo>
                      <a:pt x="206" y="423"/>
                    </a:lnTo>
                    <a:lnTo>
                      <a:pt x="218" y="421"/>
                    </a:lnTo>
                    <a:lnTo>
                      <a:pt x="230" y="421"/>
                    </a:lnTo>
                    <a:lnTo>
                      <a:pt x="242" y="422"/>
                    </a:lnTo>
                    <a:lnTo>
                      <a:pt x="253" y="425"/>
                    </a:lnTo>
                    <a:lnTo>
                      <a:pt x="265" y="430"/>
                    </a:lnTo>
                    <a:lnTo>
                      <a:pt x="269" y="433"/>
                    </a:lnTo>
                    <a:lnTo>
                      <a:pt x="273" y="437"/>
                    </a:lnTo>
                    <a:lnTo>
                      <a:pt x="276" y="441"/>
                    </a:lnTo>
                    <a:lnTo>
                      <a:pt x="280" y="445"/>
                    </a:lnTo>
                    <a:lnTo>
                      <a:pt x="284" y="450"/>
                    </a:lnTo>
                    <a:lnTo>
                      <a:pt x="287" y="453"/>
                    </a:lnTo>
                    <a:lnTo>
                      <a:pt x="291" y="457"/>
                    </a:lnTo>
                    <a:lnTo>
                      <a:pt x="294" y="459"/>
                    </a:lnTo>
                    <a:lnTo>
                      <a:pt x="299" y="462"/>
                    </a:lnTo>
                    <a:lnTo>
                      <a:pt x="305" y="462"/>
                    </a:lnTo>
                    <a:lnTo>
                      <a:pt x="312" y="472"/>
                    </a:lnTo>
                    <a:lnTo>
                      <a:pt x="317" y="483"/>
                    </a:lnTo>
                    <a:lnTo>
                      <a:pt x="321" y="494"/>
                    </a:lnTo>
                    <a:lnTo>
                      <a:pt x="325" y="505"/>
                    </a:lnTo>
                    <a:lnTo>
                      <a:pt x="327" y="517"/>
                    </a:lnTo>
                    <a:lnTo>
                      <a:pt x="328" y="530"/>
                    </a:lnTo>
                    <a:lnTo>
                      <a:pt x="328" y="542"/>
                    </a:lnTo>
                    <a:lnTo>
                      <a:pt x="328" y="554"/>
                    </a:lnTo>
                    <a:lnTo>
                      <a:pt x="327" y="565"/>
                    </a:lnTo>
                    <a:lnTo>
                      <a:pt x="324" y="576"/>
                    </a:lnTo>
                    <a:lnTo>
                      <a:pt x="328" y="586"/>
                    </a:lnTo>
                    <a:lnTo>
                      <a:pt x="333" y="596"/>
                    </a:lnTo>
                    <a:lnTo>
                      <a:pt x="337" y="606"/>
                    </a:lnTo>
                    <a:lnTo>
                      <a:pt x="341" y="616"/>
                    </a:lnTo>
                    <a:lnTo>
                      <a:pt x="345" y="627"/>
                    </a:lnTo>
                    <a:lnTo>
                      <a:pt x="350" y="637"/>
                    </a:lnTo>
                    <a:lnTo>
                      <a:pt x="354" y="647"/>
                    </a:lnTo>
                    <a:lnTo>
                      <a:pt x="358" y="656"/>
                    </a:lnTo>
                    <a:lnTo>
                      <a:pt x="363" y="667"/>
                    </a:lnTo>
                    <a:lnTo>
                      <a:pt x="368" y="675"/>
                    </a:lnTo>
                    <a:lnTo>
                      <a:pt x="373" y="681"/>
                    </a:lnTo>
                    <a:lnTo>
                      <a:pt x="377" y="682"/>
                    </a:lnTo>
                    <a:lnTo>
                      <a:pt x="381" y="681"/>
                    </a:lnTo>
                    <a:lnTo>
                      <a:pt x="385" y="678"/>
                    </a:lnTo>
                    <a:lnTo>
                      <a:pt x="388" y="674"/>
                    </a:lnTo>
                    <a:lnTo>
                      <a:pt x="391" y="668"/>
                    </a:lnTo>
                    <a:lnTo>
                      <a:pt x="395" y="662"/>
                    </a:lnTo>
                    <a:lnTo>
                      <a:pt x="399" y="656"/>
                    </a:lnTo>
                    <a:lnTo>
                      <a:pt x="402" y="652"/>
                    </a:lnTo>
                    <a:lnTo>
                      <a:pt x="406" y="649"/>
                    </a:lnTo>
                    <a:lnTo>
                      <a:pt x="408" y="638"/>
                    </a:lnTo>
                    <a:lnTo>
                      <a:pt x="411" y="629"/>
                    </a:lnTo>
                    <a:lnTo>
                      <a:pt x="416" y="620"/>
                    </a:lnTo>
                    <a:lnTo>
                      <a:pt x="421" y="611"/>
                    </a:lnTo>
                    <a:lnTo>
                      <a:pt x="427" y="602"/>
                    </a:lnTo>
                    <a:lnTo>
                      <a:pt x="433" y="593"/>
                    </a:lnTo>
                    <a:lnTo>
                      <a:pt x="438" y="585"/>
                    </a:lnTo>
                    <a:lnTo>
                      <a:pt x="442" y="576"/>
                    </a:lnTo>
                    <a:lnTo>
                      <a:pt x="446" y="566"/>
                    </a:lnTo>
                    <a:lnTo>
                      <a:pt x="448" y="556"/>
                    </a:lnTo>
                    <a:lnTo>
                      <a:pt x="456" y="553"/>
                    </a:lnTo>
                    <a:lnTo>
                      <a:pt x="463" y="550"/>
                    </a:lnTo>
                    <a:lnTo>
                      <a:pt x="470" y="550"/>
                    </a:lnTo>
                    <a:lnTo>
                      <a:pt x="479" y="550"/>
                    </a:lnTo>
                    <a:lnTo>
                      <a:pt x="486" y="550"/>
                    </a:lnTo>
                    <a:lnTo>
                      <a:pt x="494" y="550"/>
                    </a:lnTo>
                    <a:lnTo>
                      <a:pt x="503" y="550"/>
                    </a:lnTo>
                    <a:lnTo>
                      <a:pt x="509" y="548"/>
                    </a:lnTo>
                    <a:lnTo>
                      <a:pt x="516" y="546"/>
                    </a:lnTo>
                    <a:lnTo>
                      <a:pt x="524" y="542"/>
                    </a:lnTo>
                    <a:lnTo>
                      <a:pt x="525" y="535"/>
                    </a:lnTo>
                    <a:lnTo>
                      <a:pt x="524" y="528"/>
                    </a:lnTo>
                    <a:lnTo>
                      <a:pt x="521" y="522"/>
                    </a:lnTo>
                    <a:lnTo>
                      <a:pt x="518" y="517"/>
                    </a:lnTo>
                    <a:lnTo>
                      <a:pt x="513" y="511"/>
                    </a:lnTo>
                    <a:lnTo>
                      <a:pt x="508" y="506"/>
                    </a:lnTo>
                    <a:lnTo>
                      <a:pt x="503" y="502"/>
                    </a:lnTo>
                    <a:lnTo>
                      <a:pt x="498" y="497"/>
                    </a:lnTo>
                    <a:lnTo>
                      <a:pt x="493" y="492"/>
                    </a:lnTo>
                    <a:lnTo>
                      <a:pt x="489" y="487"/>
                    </a:lnTo>
                    <a:lnTo>
                      <a:pt x="470" y="444"/>
                    </a:lnTo>
                    <a:lnTo>
                      <a:pt x="465" y="441"/>
                    </a:lnTo>
                    <a:lnTo>
                      <a:pt x="460" y="438"/>
                    </a:lnTo>
                    <a:lnTo>
                      <a:pt x="454" y="436"/>
                    </a:lnTo>
                    <a:lnTo>
                      <a:pt x="448" y="434"/>
                    </a:lnTo>
                    <a:lnTo>
                      <a:pt x="442" y="431"/>
                    </a:lnTo>
                    <a:lnTo>
                      <a:pt x="437" y="428"/>
                    </a:lnTo>
                    <a:lnTo>
                      <a:pt x="432" y="425"/>
                    </a:lnTo>
                    <a:lnTo>
                      <a:pt x="428" y="419"/>
                    </a:lnTo>
                    <a:lnTo>
                      <a:pt x="425" y="414"/>
                    </a:lnTo>
                    <a:lnTo>
                      <a:pt x="423" y="407"/>
                    </a:lnTo>
                    <a:lnTo>
                      <a:pt x="419" y="407"/>
                    </a:lnTo>
                    <a:lnTo>
                      <a:pt x="417" y="406"/>
                    </a:lnTo>
                    <a:lnTo>
                      <a:pt x="415" y="405"/>
                    </a:lnTo>
                    <a:lnTo>
                      <a:pt x="414" y="401"/>
                    </a:lnTo>
                    <a:lnTo>
                      <a:pt x="414" y="399"/>
                    </a:lnTo>
                    <a:lnTo>
                      <a:pt x="413" y="396"/>
                    </a:lnTo>
                    <a:lnTo>
                      <a:pt x="412" y="393"/>
                    </a:lnTo>
                    <a:lnTo>
                      <a:pt x="410" y="391"/>
                    </a:lnTo>
                    <a:lnTo>
                      <a:pt x="408" y="390"/>
                    </a:lnTo>
                    <a:lnTo>
                      <a:pt x="404" y="390"/>
                    </a:lnTo>
                    <a:lnTo>
                      <a:pt x="403" y="385"/>
                    </a:lnTo>
                    <a:lnTo>
                      <a:pt x="400" y="380"/>
                    </a:lnTo>
                    <a:lnTo>
                      <a:pt x="396" y="375"/>
                    </a:lnTo>
                    <a:lnTo>
                      <a:pt x="392" y="371"/>
                    </a:lnTo>
                    <a:lnTo>
                      <a:pt x="388" y="365"/>
                    </a:lnTo>
                    <a:lnTo>
                      <a:pt x="385" y="360"/>
                    </a:lnTo>
                    <a:lnTo>
                      <a:pt x="383" y="355"/>
                    </a:lnTo>
                    <a:lnTo>
                      <a:pt x="383" y="349"/>
                    </a:lnTo>
                    <a:lnTo>
                      <a:pt x="385" y="344"/>
                    </a:lnTo>
                    <a:lnTo>
                      <a:pt x="390" y="338"/>
                    </a:lnTo>
                    <a:lnTo>
                      <a:pt x="390" y="332"/>
                    </a:lnTo>
                    <a:lnTo>
                      <a:pt x="388" y="327"/>
                    </a:lnTo>
                    <a:lnTo>
                      <a:pt x="386" y="323"/>
                    </a:lnTo>
                    <a:lnTo>
                      <a:pt x="382" y="319"/>
                    </a:lnTo>
                    <a:lnTo>
                      <a:pt x="380" y="314"/>
                    </a:lnTo>
                    <a:lnTo>
                      <a:pt x="377" y="310"/>
                    </a:lnTo>
                    <a:lnTo>
                      <a:pt x="375" y="306"/>
                    </a:lnTo>
                    <a:lnTo>
                      <a:pt x="374" y="301"/>
                    </a:lnTo>
                    <a:lnTo>
                      <a:pt x="375" y="296"/>
                    </a:lnTo>
                    <a:lnTo>
                      <a:pt x="377" y="290"/>
                    </a:lnTo>
                    <a:lnTo>
                      <a:pt x="376" y="287"/>
                    </a:lnTo>
                    <a:lnTo>
                      <a:pt x="374" y="285"/>
                    </a:lnTo>
                    <a:lnTo>
                      <a:pt x="372" y="282"/>
                    </a:lnTo>
                    <a:lnTo>
                      <a:pt x="371" y="279"/>
                    </a:lnTo>
                    <a:lnTo>
                      <a:pt x="370" y="275"/>
                    </a:lnTo>
                    <a:lnTo>
                      <a:pt x="368" y="272"/>
                    </a:lnTo>
                    <a:lnTo>
                      <a:pt x="368" y="269"/>
                    </a:lnTo>
                    <a:lnTo>
                      <a:pt x="368" y="265"/>
                    </a:lnTo>
                    <a:lnTo>
                      <a:pt x="368" y="261"/>
                    </a:lnTo>
                    <a:lnTo>
                      <a:pt x="368" y="258"/>
                    </a:lnTo>
                    <a:lnTo>
                      <a:pt x="374" y="255"/>
                    </a:lnTo>
                    <a:lnTo>
                      <a:pt x="376" y="253"/>
                    </a:lnTo>
                    <a:lnTo>
                      <a:pt x="377" y="248"/>
                    </a:lnTo>
                    <a:lnTo>
                      <a:pt x="377" y="245"/>
                    </a:lnTo>
                    <a:lnTo>
                      <a:pt x="376" y="240"/>
                    </a:lnTo>
                    <a:lnTo>
                      <a:pt x="374" y="237"/>
                    </a:lnTo>
                    <a:lnTo>
                      <a:pt x="373" y="233"/>
                    </a:lnTo>
                    <a:lnTo>
                      <a:pt x="373" y="229"/>
                    </a:lnTo>
                    <a:lnTo>
                      <a:pt x="373" y="227"/>
                    </a:lnTo>
                    <a:lnTo>
                      <a:pt x="376" y="224"/>
                    </a:lnTo>
                    <a:lnTo>
                      <a:pt x="373" y="221"/>
                    </a:lnTo>
                    <a:lnTo>
                      <a:pt x="371" y="220"/>
                    </a:lnTo>
                    <a:lnTo>
                      <a:pt x="369" y="217"/>
                    </a:lnTo>
                    <a:lnTo>
                      <a:pt x="368" y="214"/>
                    </a:lnTo>
                    <a:lnTo>
                      <a:pt x="368" y="212"/>
                    </a:lnTo>
                    <a:lnTo>
                      <a:pt x="368" y="208"/>
                    </a:lnTo>
                    <a:lnTo>
                      <a:pt x="368" y="206"/>
                    </a:lnTo>
                    <a:lnTo>
                      <a:pt x="369" y="203"/>
                    </a:lnTo>
                    <a:lnTo>
                      <a:pt x="370" y="200"/>
                    </a:lnTo>
                    <a:lnTo>
                      <a:pt x="371" y="199"/>
                    </a:lnTo>
                    <a:lnTo>
                      <a:pt x="377" y="195"/>
                    </a:lnTo>
                    <a:lnTo>
                      <a:pt x="380" y="190"/>
                    </a:lnTo>
                    <a:lnTo>
                      <a:pt x="381" y="185"/>
                    </a:lnTo>
                    <a:lnTo>
                      <a:pt x="381" y="180"/>
                    </a:lnTo>
                    <a:lnTo>
                      <a:pt x="381" y="174"/>
                    </a:lnTo>
                    <a:lnTo>
                      <a:pt x="381" y="168"/>
                    </a:lnTo>
                    <a:lnTo>
                      <a:pt x="381" y="163"/>
                    </a:lnTo>
                    <a:lnTo>
                      <a:pt x="383" y="159"/>
                    </a:lnTo>
                    <a:lnTo>
                      <a:pt x="388" y="155"/>
                    </a:lnTo>
                    <a:lnTo>
                      <a:pt x="396" y="153"/>
                    </a:lnTo>
                    <a:lnTo>
                      <a:pt x="398" y="148"/>
                    </a:lnTo>
                    <a:lnTo>
                      <a:pt x="400" y="143"/>
                    </a:lnTo>
                    <a:lnTo>
                      <a:pt x="402" y="139"/>
                    </a:lnTo>
                    <a:lnTo>
                      <a:pt x="404" y="134"/>
                    </a:lnTo>
                    <a:lnTo>
                      <a:pt x="406" y="130"/>
                    </a:lnTo>
                    <a:lnTo>
                      <a:pt x="410" y="126"/>
                    </a:lnTo>
                    <a:lnTo>
                      <a:pt x="411" y="122"/>
                    </a:lnTo>
                    <a:lnTo>
                      <a:pt x="415" y="118"/>
                    </a:lnTo>
                    <a:lnTo>
                      <a:pt x="419" y="115"/>
                    </a:lnTo>
                    <a:lnTo>
                      <a:pt x="423" y="112"/>
                    </a:lnTo>
                    <a:lnTo>
                      <a:pt x="428" y="114"/>
                    </a:lnTo>
                    <a:lnTo>
                      <a:pt x="431" y="113"/>
                    </a:lnTo>
                    <a:lnTo>
                      <a:pt x="433" y="111"/>
                    </a:lnTo>
                    <a:lnTo>
                      <a:pt x="436" y="108"/>
                    </a:lnTo>
                    <a:lnTo>
                      <a:pt x="438" y="106"/>
                    </a:lnTo>
                    <a:lnTo>
                      <a:pt x="439" y="102"/>
                    </a:lnTo>
                    <a:lnTo>
                      <a:pt x="442" y="99"/>
                    </a:lnTo>
                    <a:lnTo>
                      <a:pt x="444" y="96"/>
                    </a:lnTo>
                    <a:lnTo>
                      <a:pt x="447" y="95"/>
                    </a:lnTo>
                    <a:lnTo>
                      <a:pt x="452" y="94"/>
                    </a:lnTo>
                    <a:lnTo>
                      <a:pt x="451" y="92"/>
                    </a:lnTo>
                    <a:lnTo>
                      <a:pt x="451" y="90"/>
                    </a:lnTo>
                    <a:lnTo>
                      <a:pt x="451" y="88"/>
                    </a:lnTo>
                    <a:lnTo>
                      <a:pt x="452" y="87"/>
                    </a:lnTo>
                    <a:lnTo>
                      <a:pt x="452" y="85"/>
                    </a:lnTo>
                    <a:lnTo>
                      <a:pt x="453" y="84"/>
                    </a:lnTo>
                    <a:lnTo>
                      <a:pt x="454" y="82"/>
                    </a:lnTo>
                    <a:lnTo>
                      <a:pt x="456" y="82"/>
                    </a:lnTo>
                    <a:lnTo>
                      <a:pt x="457" y="80"/>
                    </a:lnTo>
                    <a:lnTo>
                      <a:pt x="458" y="78"/>
                    </a:lnTo>
                    <a:lnTo>
                      <a:pt x="462" y="81"/>
                    </a:lnTo>
                    <a:lnTo>
                      <a:pt x="466" y="81"/>
                    </a:lnTo>
                    <a:lnTo>
                      <a:pt x="470" y="80"/>
                    </a:lnTo>
                    <a:lnTo>
                      <a:pt x="474" y="78"/>
                    </a:lnTo>
                    <a:lnTo>
                      <a:pt x="478" y="76"/>
                    </a:lnTo>
                    <a:lnTo>
                      <a:pt x="481" y="75"/>
                    </a:lnTo>
                    <a:lnTo>
                      <a:pt x="486" y="74"/>
                    </a:lnTo>
                    <a:lnTo>
                      <a:pt x="489" y="74"/>
                    </a:lnTo>
                    <a:lnTo>
                      <a:pt x="494" y="74"/>
                    </a:lnTo>
                    <a:lnTo>
                      <a:pt x="498" y="76"/>
                    </a:lnTo>
                    <a:lnTo>
                      <a:pt x="498" y="75"/>
                    </a:lnTo>
                    <a:lnTo>
                      <a:pt x="498" y="74"/>
                    </a:lnTo>
                    <a:lnTo>
                      <a:pt x="498" y="73"/>
                    </a:lnTo>
                    <a:lnTo>
                      <a:pt x="498" y="72"/>
                    </a:lnTo>
                    <a:lnTo>
                      <a:pt x="499" y="70"/>
                    </a:lnTo>
                    <a:lnTo>
                      <a:pt x="499" y="69"/>
                    </a:lnTo>
                    <a:lnTo>
                      <a:pt x="501" y="69"/>
                    </a:lnTo>
                    <a:lnTo>
                      <a:pt x="503" y="67"/>
                    </a:lnTo>
                    <a:lnTo>
                      <a:pt x="503" y="66"/>
                    </a:lnTo>
                    <a:lnTo>
                      <a:pt x="509" y="69"/>
                    </a:lnTo>
                    <a:lnTo>
                      <a:pt x="514" y="70"/>
                    </a:lnTo>
                    <a:lnTo>
                      <a:pt x="518" y="69"/>
                    </a:lnTo>
                    <a:lnTo>
                      <a:pt x="521" y="67"/>
                    </a:lnTo>
                    <a:lnTo>
                      <a:pt x="525" y="64"/>
                    </a:lnTo>
                    <a:lnTo>
                      <a:pt x="529" y="62"/>
                    </a:lnTo>
                    <a:lnTo>
                      <a:pt x="532" y="61"/>
                    </a:lnTo>
                    <a:lnTo>
                      <a:pt x="536" y="61"/>
                    </a:lnTo>
                    <a:lnTo>
                      <a:pt x="540" y="63"/>
                    </a:lnTo>
                    <a:lnTo>
                      <a:pt x="546" y="69"/>
                    </a:lnTo>
                    <a:lnTo>
                      <a:pt x="549" y="64"/>
                    </a:lnTo>
                    <a:lnTo>
                      <a:pt x="553" y="62"/>
                    </a:lnTo>
                    <a:lnTo>
                      <a:pt x="558" y="62"/>
                    </a:lnTo>
                    <a:lnTo>
                      <a:pt x="563" y="62"/>
                    </a:lnTo>
                    <a:lnTo>
                      <a:pt x="569" y="62"/>
                    </a:lnTo>
                    <a:lnTo>
                      <a:pt x="574" y="63"/>
                    </a:lnTo>
                    <a:lnTo>
                      <a:pt x="580" y="64"/>
                    </a:lnTo>
                    <a:lnTo>
                      <a:pt x="585" y="63"/>
                    </a:lnTo>
                    <a:lnTo>
                      <a:pt x="589" y="62"/>
                    </a:lnTo>
                    <a:lnTo>
                      <a:pt x="593" y="59"/>
                    </a:lnTo>
                    <a:lnTo>
                      <a:pt x="598" y="59"/>
                    </a:lnTo>
                    <a:lnTo>
                      <a:pt x="602" y="61"/>
                    </a:lnTo>
                    <a:lnTo>
                      <a:pt x="606" y="63"/>
                    </a:lnTo>
                    <a:lnTo>
                      <a:pt x="609" y="65"/>
                    </a:lnTo>
                    <a:lnTo>
                      <a:pt x="612" y="67"/>
                    </a:lnTo>
                    <a:lnTo>
                      <a:pt x="615" y="69"/>
                    </a:lnTo>
                    <a:lnTo>
                      <a:pt x="619" y="69"/>
                    </a:lnTo>
                    <a:lnTo>
                      <a:pt x="623" y="69"/>
                    </a:lnTo>
                    <a:lnTo>
                      <a:pt x="628" y="69"/>
                    </a:lnTo>
                    <a:lnTo>
                      <a:pt x="632" y="66"/>
                    </a:lnTo>
                    <a:lnTo>
                      <a:pt x="637" y="69"/>
                    </a:lnTo>
                    <a:lnTo>
                      <a:pt x="644" y="73"/>
                    </a:lnTo>
                    <a:lnTo>
                      <a:pt x="650" y="75"/>
                    </a:lnTo>
                    <a:lnTo>
                      <a:pt x="656" y="78"/>
                    </a:lnTo>
                    <a:lnTo>
                      <a:pt x="662" y="81"/>
                    </a:lnTo>
                    <a:lnTo>
                      <a:pt x="667" y="83"/>
                    </a:lnTo>
                    <a:lnTo>
                      <a:pt x="672" y="88"/>
                    </a:lnTo>
                    <a:lnTo>
                      <a:pt x="675" y="92"/>
                    </a:lnTo>
                    <a:lnTo>
                      <a:pt x="678" y="98"/>
                    </a:lnTo>
                    <a:lnTo>
                      <a:pt x="679" y="107"/>
                    </a:lnTo>
                    <a:lnTo>
                      <a:pt x="683" y="102"/>
                    </a:lnTo>
                    <a:lnTo>
                      <a:pt x="685" y="100"/>
                    </a:lnTo>
                    <a:lnTo>
                      <a:pt x="688" y="99"/>
                    </a:lnTo>
                    <a:lnTo>
                      <a:pt x="692" y="101"/>
                    </a:lnTo>
                    <a:lnTo>
                      <a:pt x="695" y="102"/>
                    </a:lnTo>
                    <a:lnTo>
                      <a:pt x="698" y="104"/>
                    </a:lnTo>
                    <a:lnTo>
                      <a:pt x="702" y="107"/>
                    </a:lnTo>
                    <a:lnTo>
                      <a:pt x="706" y="109"/>
                    </a:lnTo>
                    <a:lnTo>
                      <a:pt x="709" y="111"/>
                    </a:lnTo>
                    <a:lnTo>
                      <a:pt x="713" y="112"/>
                    </a:lnTo>
                    <a:lnTo>
                      <a:pt x="716" y="115"/>
                    </a:lnTo>
                    <a:lnTo>
                      <a:pt x="720" y="120"/>
                    </a:lnTo>
                    <a:lnTo>
                      <a:pt x="725" y="123"/>
                    </a:lnTo>
                    <a:lnTo>
                      <a:pt x="729" y="126"/>
                    </a:lnTo>
                    <a:lnTo>
                      <a:pt x="734" y="129"/>
                    </a:lnTo>
                    <a:lnTo>
                      <a:pt x="739" y="133"/>
                    </a:lnTo>
                    <a:lnTo>
                      <a:pt x="742" y="137"/>
                    </a:lnTo>
                    <a:lnTo>
                      <a:pt x="743" y="142"/>
                    </a:lnTo>
                    <a:lnTo>
                      <a:pt x="743" y="148"/>
                    </a:lnTo>
                    <a:lnTo>
                      <a:pt x="742" y="156"/>
                    </a:lnTo>
                    <a:lnTo>
                      <a:pt x="739" y="162"/>
                    </a:lnTo>
                    <a:lnTo>
                      <a:pt x="735" y="166"/>
                    </a:lnTo>
                    <a:lnTo>
                      <a:pt x="730" y="166"/>
                    </a:lnTo>
                    <a:lnTo>
                      <a:pt x="725" y="166"/>
                    </a:lnTo>
                    <a:lnTo>
                      <a:pt x="719" y="165"/>
                    </a:lnTo>
                    <a:lnTo>
                      <a:pt x="714" y="163"/>
                    </a:lnTo>
                    <a:lnTo>
                      <a:pt x="710" y="164"/>
                    </a:lnTo>
                    <a:lnTo>
                      <a:pt x="706" y="166"/>
                    </a:lnTo>
                    <a:lnTo>
                      <a:pt x="705" y="172"/>
                    </a:lnTo>
                    <a:lnTo>
                      <a:pt x="706" y="181"/>
                    </a:lnTo>
                    <a:lnTo>
                      <a:pt x="710" y="184"/>
                    </a:lnTo>
                    <a:lnTo>
                      <a:pt x="714" y="187"/>
                    </a:lnTo>
                    <a:lnTo>
                      <a:pt x="718" y="190"/>
                    </a:lnTo>
                    <a:lnTo>
                      <a:pt x="723" y="194"/>
                    </a:lnTo>
                    <a:lnTo>
                      <a:pt x="727" y="197"/>
                    </a:lnTo>
                    <a:lnTo>
                      <a:pt x="730" y="201"/>
                    </a:lnTo>
                    <a:lnTo>
                      <a:pt x="734" y="206"/>
                    </a:lnTo>
                    <a:lnTo>
                      <a:pt x="736" y="210"/>
                    </a:lnTo>
                    <a:lnTo>
                      <a:pt x="738" y="215"/>
                    </a:lnTo>
                    <a:lnTo>
                      <a:pt x="739" y="220"/>
                    </a:lnTo>
                    <a:lnTo>
                      <a:pt x="734" y="246"/>
                    </a:lnTo>
                    <a:lnTo>
                      <a:pt x="739" y="247"/>
                    </a:lnTo>
                    <a:lnTo>
                      <a:pt x="744" y="249"/>
                    </a:lnTo>
                    <a:lnTo>
                      <a:pt x="748" y="252"/>
                    </a:lnTo>
                    <a:lnTo>
                      <a:pt x="753" y="255"/>
                    </a:lnTo>
                    <a:lnTo>
                      <a:pt x="757" y="258"/>
                    </a:lnTo>
                    <a:lnTo>
                      <a:pt x="762" y="262"/>
                    </a:lnTo>
                    <a:lnTo>
                      <a:pt x="765" y="266"/>
                    </a:lnTo>
                    <a:lnTo>
                      <a:pt x="768" y="271"/>
                    </a:lnTo>
                    <a:lnTo>
                      <a:pt x="771" y="275"/>
                    </a:lnTo>
                    <a:lnTo>
                      <a:pt x="771" y="280"/>
                    </a:lnTo>
                    <a:lnTo>
                      <a:pt x="774" y="287"/>
                    </a:lnTo>
                    <a:lnTo>
                      <a:pt x="775" y="293"/>
                    </a:lnTo>
                    <a:lnTo>
                      <a:pt x="773" y="300"/>
                    </a:lnTo>
                    <a:lnTo>
                      <a:pt x="771" y="306"/>
                    </a:lnTo>
                    <a:lnTo>
                      <a:pt x="767" y="312"/>
                    </a:lnTo>
                    <a:lnTo>
                      <a:pt x="763" y="317"/>
                    </a:lnTo>
                    <a:lnTo>
                      <a:pt x="758" y="322"/>
                    </a:lnTo>
                    <a:lnTo>
                      <a:pt x="753" y="326"/>
                    </a:lnTo>
                    <a:lnTo>
                      <a:pt x="748" y="330"/>
                    </a:lnTo>
                    <a:lnTo>
                      <a:pt x="743" y="332"/>
                    </a:lnTo>
                    <a:lnTo>
                      <a:pt x="739" y="332"/>
                    </a:lnTo>
                    <a:lnTo>
                      <a:pt x="742" y="338"/>
                    </a:lnTo>
                    <a:lnTo>
                      <a:pt x="745" y="344"/>
                    </a:lnTo>
                    <a:lnTo>
                      <a:pt x="748" y="349"/>
                    </a:lnTo>
                    <a:lnTo>
                      <a:pt x="751" y="355"/>
                    </a:lnTo>
                    <a:lnTo>
                      <a:pt x="753" y="362"/>
                    </a:lnTo>
                    <a:lnTo>
                      <a:pt x="756" y="368"/>
                    </a:lnTo>
                    <a:lnTo>
                      <a:pt x="758" y="374"/>
                    </a:lnTo>
                    <a:lnTo>
                      <a:pt x="761" y="380"/>
                    </a:lnTo>
                    <a:lnTo>
                      <a:pt x="764" y="386"/>
                    </a:lnTo>
                    <a:lnTo>
                      <a:pt x="767" y="392"/>
                    </a:lnTo>
                    <a:lnTo>
                      <a:pt x="768" y="392"/>
                    </a:lnTo>
                    <a:lnTo>
                      <a:pt x="770" y="392"/>
                    </a:lnTo>
                    <a:lnTo>
                      <a:pt x="771" y="392"/>
                    </a:lnTo>
                    <a:lnTo>
                      <a:pt x="772" y="393"/>
                    </a:lnTo>
                    <a:lnTo>
                      <a:pt x="774" y="394"/>
                    </a:lnTo>
                    <a:lnTo>
                      <a:pt x="775" y="396"/>
                    </a:lnTo>
                    <a:lnTo>
                      <a:pt x="776" y="397"/>
                    </a:lnTo>
                    <a:lnTo>
                      <a:pt x="777" y="398"/>
                    </a:lnTo>
                    <a:lnTo>
                      <a:pt x="778" y="399"/>
                    </a:lnTo>
                    <a:lnTo>
                      <a:pt x="779" y="400"/>
                    </a:lnTo>
                    <a:lnTo>
                      <a:pt x="779" y="404"/>
                    </a:lnTo>
                    <a:lnTo>
                      <a:pt x="779" y="406"/>
                    </a:lnTo>
                    <a:lnTo>
                      <a:pt x="779" y="410"/>
                    </a:lnTo>
                    <a:lnTo>
                      <a:pt x="777" y="412"/>
                    </a:lnTo>
                    <a:lnTo>
                      <a:pt x="776" y="414"/>
                    </a:lnTo>
                    <a:lnTo>
                      <a:pt x="773" y="416"/>
                    </a:lnTo>
                    <a:lnTo>
                      <a:pt x="771" y="418"/>
                    </a:lnTo>
                    <a:lnTo>
                      <a:pt x="768" y="418"/>
                    </a:lnTo>
                    <a:lnTo>
                      <a:pt x="766" y="419"/>
                    </a:lnTo>
                    <a:lnTo>
                      <a:pt x="762" y="419"/>
                    </a:lnTo>
                    <a:lnTo>
                      <a:pt x="760" y="420"/>
                    </a:lnTo>
                    <a:lnTo>
                      <a:pt x="757" y="420"/>
                    </a:lnTo>
                    <a:lnTo>
                      <a:pt x="754" y="420"/>
                    </a:lnTo>
                    <a:lnTo>
                      <a:pt x="752" y="419"/>
                    </a:lnTo>
                    <a:lnTo>
                      <a:pt x="750" y="418"/>
                    </a:lnTo>
                    <a:lnTo>
                      <a:pt x="748" y="418"/>
                    </a:lnTo>
                    <a:lnTo>
                      <a:pt x="745" y="417"/>
                    </a:lnTo>
                    <a:lnTo>
                      <a:pt x="743" y="417"/>
                    </a:lnTo>
                    <a:lnTo>
                      <a:pt x="740" y="417"/>
                    </a:lnTo>
                    <a:lnTo>
                      <a:pt x="739" y="418"/>
                    </a:lnTo>
                    <a:lnTo>
                      <a:pt x="738" y="430"/>
                    </a:lnTo>
                    <a:lnTo>
                      <a:pt x="735" y="442"/>
                    </a:lnTo>
                    <a:lnTo>
                      <a:pt x="733" y="454"/>
                    </a:lnTo>
                    <a:lnTo>
                      <a:pt x="729" y="466"/>
                    </a:lnTo>
                    <a:lnTo>
                      <a:pt x="725" y="477"/>
                    </a:lnTo>
                    <a:lnTo>
                      <a:pt x="720" y="488"/>
                    </a:lnTo>
                    <a:lnTo>
                      <a:pt x="713" y="497"/>
                    </a:lnTo>
                    <a:lnTo>
                      <a:pt x="706" y="507"/>
                    </a:lnTo>
                    <a:lnTo>
                      <a:pt x="698" y="515"/>
                    </a:lnTo>
                    <a:lnTo>
                      <a:pt x="689" y="523"/>
                    </a:lnTo>
                    <a:lnTo>
                      <a:pt x="689" y="522"/>
                    </a:lnTo>
                    <a:lnTo>
                      <a:pt x="688" y="522"/>
                    </a:lnTo>
                    <a:lnTo>
                      <a:pt x="688" y="523"/>
                    </a:lnTo>
                    <a:lnTo>
                      <a:pt x="687" y="523"/>
                    </a:lnTo>
                    <a:lnTo>
                      <a:pt x="686" y="523"/>
                    </a:lnTo>
                    <a:lnTo>
                      <a:pt x="685" y="523"/>
                    </a:lnTo>
                    <a:lnTo>
                      <a:pt x="684" y="524"/>
                    </a:lnTo>
                    <a:lnTo>
                      <a:pt x="695" y="538"/>
                    </a:lnTo>
                    <a:lnTo>
                      <a:pt x="707" y="545"/>
                    </a:lnTo>
                    <a:lnTo>
                      <a:pt x="721" y="549"/>
                    </a:lnTo>
                    <a:lnTo>
                      <a:pt x="737" y="550"/>
                    </a:lnTo>
                    <a:lnTo>
                      <a:pt x="753" y="549"/>
                    </a:lnTo>
                    <a:lnTo>
                      <a:pt x="768" y="549"/>
                    </a:lnTo>
                    <a:lnTo>
                      <a:pt x="784" y="550"/>
                    </a:lnTo>
                    <a:lnTo>
                      <a:pt x="798" y="555"/>
                    </a:lnTo>
                    <a:lnTo>
                      <a:pt x="811" y="565"/>
                    </a:lnTo>
                    <a:lnTo>
                      <a:pt x="821" y="582"/>
                    </a:lnTo>
                    <a:lnTo>
                      <a:pt x="824" y="589"/>
                    </a:lnTo>
                    <a:lnTo>
                      <a:pt x="829" y="596"/>
                    </a:lnTo>
                    <a:lnTo>
                      <a:pt x="834" y="602"/>
                    </a:lnTo>
                    <a:lnTo>
                      <a:pt x="839" y="608"/>
                    </a:lnTo>
                    <a:lnTo>
                      <a:pt x="845" y="612"/>
                    </a:lnTo>
                    <a:lnTo>
                      <a:pt x="851" y="616"/>
                    </a:lnTo>
                    <a:lnTo>
                      <a:pt x="857" y="621"/>
                    </a:lnTo>
                    <a:lnTo>
                      <a:pt x="863" y="626"/>
                    </a:lnTo>
                    <a:lnTo>
                      <a:pt x="868" y="632"/>
                    </a:lnTo>
                    <a:lnTo>
                      <a:pt x="873" y="638"/>
                    </a:lnTo>
                    <a:lnTo>
                      <a:pt x="880" y="647"/>
                    </a:lnTo>
                    <a:lnTo>
                      <a:pt x="878" y="595"/>
                    </a:lnTo>
                    <a:lnTo>
                      <a:pt x="877" y="542"/>
                    </a:lnTo>
                    <a:lnTo>
                      <a:pt x="876" y="488"/>
                    </a:lnTo>
                    <a:lnTo>
                      <a:pt x="874" y="434"/>
                    </a:lnTo>
                    <a:lnTo>
                      <a:pt x="873" y="379"/>
                    </a:lnTo>
                    <a:lnTo>
                      <a:pt x="872" y="325"/>
                    </a:lnTo>
                    <a:lnTo>
                      <a:pt x="870" y="269"/>
                    </a:lnTo>
                    <a:lnTo>
                      <a:pt x="868" y="215"/>
                    </a:lnTo>
                    <a:lnTo>
                      <a:pt x="867" y="161"/>
                    </a:lnTo>
                    <a:lnTo>
                      <a:pt x="864" y="107"/>
                    </a:lnTo>
                    <a:lnTo>
                      <a:pt x="861" y="107"/>
                    </a:lnTo>
                    <a:lnTo>
                      <a:pt x="856" y="0"/>
                    </a:lnTo>
                    <a:lnTo>
                      <a:pt x="578" y="3"/>
                    </a:lnTo>
                    <a:lnTo>
                      <a:pt x="578" y="7"/>
                    </a:lnTo>
                  </a:path>
                </a:pathLst>
              </a:custGeom>
              <a:solidFill>
                <a:srgbClr val="1B7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9" name="Freeform 8"/>
              <p:cNvSpPr>
                <a:spLocks/>
              </p:cNvSpPr>
              <p:nvPr/>
            </p:nvSpPr>
            <p:spPr bwMode="auto">
              <a:xfrm>
                <a:off x="674" y="863"/>
                <a:ext cx="352" cy="335"/>
              </a:xfrm>
              <a:custGeom>
                <a:avLst/>
                <a:gdLst>
                  <a:gd name="T0" fmla="*/ 191 w 352"/>
                  <a:gd name="T1" fmla="*/ 21 h 335"/>
                  <a:gd name="T2" fmla="*/ 188 w 352"/>
                  <a:gd name="T3" fmla="*/ 28 h 335"/>
                  <a:gd name="T4" fmla="*/ 172 w 352"/>
                  <a:gd name="T5" fmla="*/ 19 h 335"/>
                  <a:gd name="T6" fmla="*/ 160 w 352"/>
                  <a:gd name="T7" fmla="*/ 22 h 335"/>
                  <a:gd name="T8" fmla="*/ 157 w 352"/>
                  <a:gd name="T9" fmla="*/ 7 h 335"/>
                  <a:gd name="T10" fmla="*/ 148 w 352"/>
                  <a:gd name="T11" fmla="*/ 15 h 335"/>
                  <a:gd name="T12" fmla="*/ 132 w 352"/>
                  <a:gd name="T13" fmla="*/ 22 h 335"/>
                  <a:gd name="T14" fmla="*/ 120 w 352"/>
                  <a:gd name="T15" fmla="*/ 24 h 335"/>
                  <a:gd name="T16" fmla="*/ 115 w 352"/>
                  <a:gd name="T17" fmla="*/ 46 h 335"/>
                  <a:gd name="T18" fmla="*/ 112 w 352"/>
                  <a:gd name="T19" fmla="*/ 18 h 335"/>
                  <a:gd name="T20" fmla="*/ 91 w 352"/>
                  <a:gd name="T21" fmla="*/ 35 h 335"/>
                  <a:gd name="T22" fmla="*/ 79 w 352"/>
                  <a:gd name="T23" fmla="*/ 41 h 335"/>
                  <a:gd name="T24" fmla="*/ 65 w 352"/>
                  <a:gd name="T25" fmla="*/ 65 h 335"/>
                  <a:gd name="T26" fmla="*/ 52 w 352"/>
                  <a:gd name="T27" fmla="*/ 73 h 335"/>
                  <a:gd name="T28" fmla="*/ 42 w 352"/>
                  <a:gd name="T29" fmla="*/ 56 h 335"/>
                  <a:gd name="T30" fmla="*/ 33 w 352"/>
                  <a:gd name="T31" fmla="*/ 91 h 335"/>
                  <a:gd name="T32" fmla="*/ 10 w 352"/>
                  <a:gd name="T33" fmla="*/ 127 h 335"/>
                  <a:gd name="T34" fmla="*/ 17 w 352"/>
                  <a:gd name="T35" fmla="*/ 140 h 335"/>
                  <a:gd name="T36" fmla="*/ 23 w 352"/>
                  <a:gd name="T37" fmla="*/ 148 h 335"/>
                  <a:gd name="T38" fmla="*/ 12 w 352"/>
                  <a:gd name="T39" fmla="*/ 170 h 335"/>
                  <a:gd name="T40" fmla="*/ 19 w 352"/>
                  <a:gd name="T41" fmla="*/ 202 h 335"/>
                  <a:gd name="T42" fmla="*/ 14 w 352"/>
                  <a:gd name="T43" fmla="*/ 210 h 335"/>
                  <a:gd name="T44" fmla="*/ 30 w 352"/>
                  <a:gd name="T45" fmla="*/ 220 h 335"/>
                  <a:gd name="T46" fmla="*/ 20 w 352"/>
                  <a:gd name="T47" fmla="*/ 232 h 335"/>
                  <a:gd name="T48" fmla="*/ 23 w 352"/>
                  <a:gd name="T49" fmla="*/ 264 h 335"/>
                  <a:gd name="T50" fmla="*/ 22 w 352"/>
                  <a:gd name="T51" fmla="*/ 274 h 335"/>
                  <a:gd name="T52" fmla="*/ 26 w 352"/>
                  <a:gd name="T53" fmla="*/ 249 h 335"/>
                  <a:gd name="T54" fmla="*/ 42 w 352"/>
                  <a:gd name="T55" fmla="*/ 249 h 335"/>
                  <a:gd name="T56" fmla="*/ 52 w 352"/>
                  <a:gd name="T57" fmla="*/ 273 h 335"/>
                  <a:gd name="T58" fmla="*/ 37 w 352"/>
                  <a:gd name="T59" fmla="*/ 287 h 335"/>
                  <a:gd name="T60" fmla="*/ 49 w 352"/>
                  <a:gd name="T61" fmla="*/ 295 h 335"/>
                  <a:gd name="T62" fmla="*/ 62 w 352"/>
                  <a:gd name="T63" fmla="*/ 326 h 335"/>
                  <a:gd name="T64" fmla="*/ 66 w 352"/>
                  <a:gd name="T65" fmla="*/ 317 h 335"/>
                  <a:gd name="T66" fmla="*/ 94 w 352"/>
                  <a:gd name="T67" fmla="*/ 324 h 335"/>
                  <a:gd name="T68" fmla="*/ 67 w 352"/>
                  <a:gd name="T69" fmla="*/ 287 h 335"/>
                  <a:gd name="T70" fmla="*/ 66 w 352"/>
                  <a:gd name="T71" fmla="*/ 207 h 335"/>
                  <a:gd name="T72" fmla="*/ 115 w 352"/>
                  <a:gd name="T73" fmla="*/ 182 h 335"/>
                  <a:gd name="T74" fmla="*/ 122 w 352"/>
                  <a:gd name="T75" fmla="*/ 163 h 335"/>
                  <a:gd name="T76" fmla="*/ 118 w 352"/>
                  <a:gd name="T77" fmla="*/ 119 h 335"/>
                  <a:gd name="T78" fmla="*/ 134 w 352"/>
                  <a:gd name="T79" fmla="*/ 114 h 335"/>
                  <a:gd name="T80" fmla="*/ 146 w 352"/>
                  <a:gd name="T81" fmla="*/ 118 h 335"/>
                  <a:gd name="T82" fmla="*/ 132 w 352"/>
                  <a:gd name="T83" fmla="*/ 105 h 335"/>
                  <a:gd name="T84" fmla="*/ 167 w 352"/>
                  <a:gd name="T85" fmla="*/ 60 h 335"/>
                  <a:gd name="T86" fmla="*/ 181 w 352"/>
                  <a:gd name="T87" fmla="*/ 75 h 335"/>
                  <a:gd name="T88" fmla="*/ 188 w 352"/>
                  <a:gd name="T89" fmla="*/ 88 h 335"/>
                  <a:gd name="T90" fmla="*/ 197 w 352"/>
                  <a:gd name="T91" fmla="*/ 85 h 335"/>
                  <a:gd name="T92" fmla="*/ 207 w 352"/>
                  <a:gd name="T93" fmla="*/ 77 h 335"/>
                  <a:gd name="T94" fmla="*/ 224 w 352"/>
                  <a:gd name="T95" fmla="*/ 78 h 335"/>
                  <a:gd name="T96" fmla="*/ 219 w 352"/>
                  <a:gd name="T97" fmla="*/ 91 h 335"/>
                  <a:gd name="T98" fmla="*/ 252 w 352"/>
                  <a:gd name="T99" fmla="*/ 79 h 335"/>
                  <a:gd name="T100" fmla="*/ 265 w 352"/>
                  <a:gd name="T101" fmla="*/ 59 h 335"/>
                  <a:gd name="T102" fmla="*/ 289 w 352"/>
                  <a:gd name="T103" fmla="*/ 78 h 335"/>
                  <a:gd name="T104" fmla="*/ 313 w 352"/>
                  <a:gd name="T105" fmla="*/ 71 h 335"/>
                  <a:gd name="T106" fmla="*/ 321 w 352"/>
                  <a:gd name="T107" fmla="*/ 64 h 335"/>
                  <a:gd name="T108" fmla="*/ 344 w 352"/>
                  <a:gd name="T109" fmla="*/ 88 h 335"/>
                  <a:gd name="T110" fmla="*/ 332 w 352"/>
                  <a:gd name="T111" fmla="*/ 65 h 335"/>
                  <a:gd name="T112" fmla="*/ 305 w 352"/>
                  <a:gd name="T113" fmla="*/ 52 h 335"/>
                  <a:gd name="T114" fmla="*/ 280 w 352"/>
                  <a:gd name="T115" fmla="*/ 25 h 335"/>
                  <a:gd name="T116" fmla="*/ 236 w 352"/>
                  <a:gd name="T117" fmla="*/ 26 h 335"/>
                  <a:gd name="T118" fmla="*/ 242 w 352"/>
                  <a:gd name="T119" fmla="*/ 13 h 335"/>
                  <a:gd name="T120" fmla="*/ 229 w 352"/>
                  <a:gd name="T121" fmla="*/ 19 h 335"/>
                  <a:gd name="T122" fmla="*/ 219 w 352"/>
                  <a:gd name="T123" fmla="*/ 21 h 33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52"/>
                  <a:gd name="T187" fmla="*/ 0 h 335"/>
                  <a:gd name="T188" fmla="*/ 352 w 352"/>
                  <a:gd name="T189" fmla="*/ 335 h 33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52" h="335">
                    <a:moveTo>
                      <a:pt x="207" y="13"/>
                    </a:moveTo>
                    <a:lnTo>
                      <a:pt x="196" y="8"/>
                    </a:lnTo>
                    <a:lnTo>
                      <a:pt x="197" y="8"/>
                    </a:lnTo>
                    <a:lnTo>
                      <a:pt x="197" y="9"/>
                    </a:lnTo>
                    <a:lnTo>
                      <a:pt x="198" y="9"/>
                    </a:lnTo>
                    <a:lnTo>
                      <a:pt x="199" y="10"/>
                    </a:lnTo>
                    <a:lnTo>
                      <a:pt x="201" y="11"/>
                    </a:lnTo>
                    <a:lnTo>
                      <a:pt x="201" y="12"/>
                    </a:lnTo>
                    <a:lnTo>
                      <a:pt x="201" y="13"/>
                    </a:lnTo>
                    <a:lnTo>
                      <a:pt x="203" y="14"/>
                    </a:lnTo>
                    <a:lnTo>
                      <a:pt x="203" y="15"/>
                    </a:lnTo>
                    <a:lnTo>
                      <a:pt x="204" y="16"/>
                    </a:lnTo>
                    <a:lnTo>
                      <a:pt x="204" y="19"/>
                    </a:lnTo>
                    <a:lnTo>
                      <a:pt x="191" y="20"/>
                    </a:lnTo>
                    <a:lnTo>
                      <a:pt x="191" y="21"/>
                    </a:lnTo>
                    <a:lnTo>
                      <a:pt x="191" y="22"/>
                    </a:lnTo>
                    <a:lnTo>
                      <a:pt x="191" y="24"/>
                    </a:lnTo>
                    <a:lnTo>
                      <a:pt x="191" y="25"/>
                    </a:lnTo>
                    <a:lnTo>
                      <a:pt x="192" y="25"/>
                    </a:lnTo>
                    <a:lnTo>
                      <a:pt x="192" y="26"/>
                    </a:lnTo>
                    <a:lnTo>
                      <a:pt x="192" y="27"/>
                    </a:lnTo>
                    <a:lnTo>
                      <a:pt x="191" y="28"/>
                    </a:lnTo>
                    <a:lnTo>
                      <a:pt x="190" y="28"/>
                    </a:lnTo>
                    <a:lnTo>
                      <a:pt x="189" y="28"/>
                    </a:lnTo>
                    <a:lnTo>
                      <a:pt x="188" y="28"/>
                    </a:lnTo>
                    <a:lnTo>
                      <a:pt x="187" y="27"/>
                    </a:lnTo>
                    <a:lnTo>
                      <a:pt x="186" y="27"/>
                    </a:lnTo>
                    <a:lnTo>
                      <a:pt x="186" y="26"/>
                    </a:lnTo>
                    <a:lnTo>
                      <a:pt x="183" y="24"/>
                    </a:lnTo>
                    <a:lnTo>
                      <a:pt x="182" y="22"/>
                    </a:lnTo>
                    <a:lnTo>
                      <a:pt x="181" y="20"/>
                    </a:lnTo>
                    <a:lnTo>
                      <a:pt x="181" y="18"/>
                    </a:lnTo>
                    <a:lnTo>
                      <a:pt x="183" y="16"/>
                    </a:lnTo>
                    <a:lnTo>
                      <a:pt x="183" y="13"/>
                    </a:lnTo>
                    <a:lnTo>
                      <a:pt x="183" y="11"/>
                    </a:lnTo>
                    <a:lnTo>
                      <a:pt x="184" y="8"/>
                    </a:lnTo>
                    <a:lnTo>
                      <a:pt x="185" y="6"/>
                    </a:lnTo>
                    <a:lnTo>
                      <a:pt x="183" y="3"/>
                    </a:lnTo>
                    <a:lnTo>
                      <a:pt x="172" y="19"/>
                    </a:lnTo>
                    <a:lnTo>
                      <a:pt x="171" y="17"/>
                    </a:lnTo>
                    <a:lnTo>
                      <a:pt x="170" y="17"/>
                    </a:lnTo>
                    <a:lnTo>
                      <a:pt x="169" y="16"/>
                    </a:lnTo>
                    <a:lnTo>
                      <a:pt x="168" y="16"/>
                    </a:lnTo>
                    <a:lnTo>
                      <a:pt x="166" y="16"/>
                    </a:lnTo>
                    <a:lnTo>
                      <a:pt x="165" y="16"/>
                    </a:lnTo>
                    <a:lnTo>
                      <a:pt x="164" y="16"/>
                    </a:lnTo>
                    <a:lnTo>
                      <a:pt x="163" y="16"/>
                    </a:lnTo>
                    <a:lnTo>
                      <a:pt x="162" y="16"/>
                    </a:lnTo>
                    <a:lnTo>
                      <a:pt x="161" y="17"/>
                    </a:lnTo>
                    <a:lnTo>
                      <a:pt x="160" y="18"/>
                    </a:lnTo>
                    <a:lnTo>
                      <a:pt x="160" y="20"/>
                    </a:lnTo>
                    <a:lnTo>
                      <a:pt x="160" y="22"/>
                    </a:lnTo>
                    <a:lnTo>
                      <a:pt x="159" y="24"/>
                    </a:lnTo>
                    <a:lnTo>
                      <a:pt x="159" y="25"/>
                    </a:lnTo>
                    <a:lnTo>
                      <a:pt x="158" y="25"/>
                    </a:lnTo>
                    <a:lnTo>
                      <a:pt x="157" y="26"/>
                    </a:lnTo>
                    <a:lnTo>
                      <a:pt x="155" y="26"/>
                    </a:lnTo>
                    <a:lnTo>
                      <a:pt x="153" y="25"/>
                    </a:lnTo>
                    <a:lnTo>
                      <a:pt x="151" y="22"/>
                    </a:lnTo>
                    <a:lnTo>
                      <a:pt x="151" y="20"/>
                    </a:lnTo>
                    <a:lnTo>
                      <a:pt x="151" y="18"/>
                    </a:lnTo>
                    <a:lnTo>
                      <a:pt x="151" y="15"/>
                    </a:lnTo>
                    <a:lnTo>
                      <a:pt x="151" y="13"/>
                    </a:lnTo>
                    <a:lnTo>
                      <a:pt x="153" y="11"/>
                    </a:lnTo>
                    <a:lnTo>
                      <a:pt x="155" y="9"/>
                    </a:lnTo>
                    <a:lnTo>
                      <a:pt x="156" y="7"/>
                    </a:lnTo>
                    <a:lnTo>
                      <a:pt x="157" y="7"/>
                    </a:lnTo>
                    <a:lnTo>
                      <a:pt x="155" y="7"/>
                    </a:lnTo>
                    <a:lnTo>
                      <a:pt x="154" y="7"/>
                    </a:lnTo>
                    <a:lnTo>
                      <a:pt x="153" y="6"/>
                    </a:lnTo>
                    <a:lnTo>
                      <a:pt x="151" y="6"/>
                    </a:lnTo>
                    <a:lnTo>
                      <a:pt x="151" y="5"/>
                    </a:lnTo>
                    <a:lnTo>
                      <a:pt x="151" y="4"/>
                    </a:lnTo>
                    <a:lnTo>
                      <a:pt x="151" y="3"/>
                    </a:lnTo>
                    <a:lnTo>
                      <a:pt x="151" y="6"/>
                    </a:lnTo>
                    <a:lnTo>
                      <a:pt x="151" y="8"/>
                    </a:lnTo>
                    <a:lnTo>
                      <a:pt x="151" y="10"/>
                    </a:lnTo>
                    <a:lnTo>
                      <a:pt x="150" y="13"/>
                    </a:lnTo>
                    <a:lnTo>
                      <a:pt x="148" y="15"/>
                    </a:lnTo>
                    <a:lnTo>
                      <a:pt x="146" y="17"/>
                    </a:lnTo>
                    <a:lnTo>
                      <a:pt x="143" y="19"/>
                    </a:lnTo>
                    <a:lnTo>
                      <a:pt x="141" y="20"/>
                    </a:lnTo>
                    <a:lnTo>
                      <a:pt x="139" y="20"/>
                    </a:lnTo>
                    <a:lnTo>
                      <a:pt x="137" y="19"/>
                    </a:lnTo>
                    <a:lnTo>
                      <a:pt x="136" y="18"/>
                    </a:lnTo>
                    <a:lnTo>
                      <a:pt x="135" y="18"/>
                    </a:lnTo>
                    <a:lnTo>
                      <a:pt x="135" y="19"/>
                    </a:lnTo>
                    <a:lnTo>
                      <a:pt x="134" y="19"/>
                    </a:lnTo>
                    <a:lnTo>
                      <a:pt x="133" y="19"/>
                    </a:lnTo>
                    <a:lnTo>
                      <a:pt x="133" y="20"/>
                    </a:lnTo>
                    <a:lnTo>
                      <a:pt x="132" y="20"/>
                    </a:lnTo>
                    <a:lnTo>
                      <a:pt x="132" y="22"/>
                    </a:lnTo>
                    <a:lnTo>
                      <a:pt x="132" y="23"/>
                    </a:lnTo>
                    <a:lnTo>
                      <a:pt x="132" y="24"/>
                    </a:lnTo>
                    <a:lnTo>
                      <a:pt x="132" y="25"/>
                    </a:lnTo>
                    <a:lnTo>
                      <a:pt x="133" y="25"/>
                    </a:lnTo>
                    <a:lnTo>
                      <a:pt x="133" y="26"/>
                    </a:lnTo>
                    <a:lnTo>
                      <a:pt x="135" y="26"/>
                    </a:lnTo>
                    <a:lnTo>
                      <a:pt x="135" y="27"/>
                    </a:lnTo>
                    <a:lnTo>
                      <a:pt x="136" y="27"/>
                    </a:lnTo>
                    <a:lnTo>
                      <a:pt x="137" y="28"/>
                    </a:lnTo>
                    <a:lnTo>
                      <a:pt x="133" y="30"/>
                    </a:lnTo>
                    <a:lnTo>
                      <a:pt x="131" y="30"/>
                    </a:lnTo>
                    <a:lnTo>
                      <a:pt x="128" y="29"/>
                    </a:lnTo>
                    <a:lnTo>
                      <a:pt x="125" y="27"/>
                    </a:lnTo>
                    <a:lnTo>
                      <a:pt x="123" y="26"/>
                    </a:lnTo>
                    <a:lnTo>
                      <a:pt x="120" y="24"/>
                    </a:lnTo>
                    <a:lnTo>
                      <a:pt x="118" y="23"/>
                    </a:lnTo>
                    <a:lnTo>
                      <a:pt x="115" y="24"/>
                    </a:lnTo>
                    <a:lnTo>
                      <a:pt x="114" y="26"/>
                    </a:lnTo>
                    <a:lnTo>
                      <a:pt x="113" y="31"/>
                    </a:lnTo>
                    <a:lnTo>
                      <a:pt x="114" y="31"/>
                    </a:lnTo>
                    <a:lnTo>
                      <a:pt x="115" y="31"/>
                    </a:lnTo>
                    <a:lnTo>
                      <a:pt x="116" y="31"/>
                    </a:lnTo>
                    <a:lnTo>
                      <a:pt x="117" y="33"/>
                    </a:lnTo>
                    <a:lnTo>
                      <a:pt x="118" y="33"/>
                    </a:lnTo>
                    <a:lnTo>
                      <a:pt x="118" y="34"/>
                    </a:lnTo>
                    <a:lnTo>
                      <a:pt x="119" y="35"/>
                    </a:lnTo>
                    <a:lnTo>
                      <a:pt x="120" y="35"/>
                    </a:lnTo>
                    <a:lnTo>
                      <a:pt x="115" y="46"/>
                    </a:lnTo>
                    <a:lnTo>
                      <a:pt x="113" y="45"/>
                    </a:lnTo>
                    <a:lnTo>
                      <a:pt x="110" y="44"/>
                    </a:lnTo>
                    <a:lnTo>
                      <a:pt x="109" y="41"/>
                    </a:lnTo>
                    <a:lnTo>
                      <a:pt x="107" y="39"/>
                    </a:lnTo>
                    <a:lnTo>
                      <a:pt x="106" y="37"/>
                    </a:lnTo>
                    <a:lnTo>
                      <a:pt x="105" y="34"/>
                    </a:lnTo>
                    <a:lnTo>
                      <a:pt x="104" y="32"/>
                    </a:lnTo>
                    <a:lnTo>
                      <a:pt x="104" y="28"/>
                    </a:lnTo>
                    <a:lnTo>
                      <a:pt x="104" y="26"/>
                    </a:lnTo>
                    <a:lnTo>
                      <a:pt x="103" y="23"/>
                    </a:lnTo>
                    <a:lnTo>
                      <a:pt x="108" y="19"/>
                    </a:lnTo>
                    <a:lnTo>
                      <a:pt x="110" y="18"/>
                    </a:lnTo>
                    <a:lnTo>
                      <a:pt x="112" y="18"/>
                    </a:lnTo>
                    <a:lnTo>
                      <a:pt x="113" y="18"/>
                    </a:lnTo>
                    <a:lnTo>
                      <a:pt x="112" y="18"/>
                    </a:lnTo>
                    <a:lnTo>
                      <a:pt x="111" y="18"/>
                    </a:lnTo>
                    <a:lnTo>
                      <a:pt x="110" y="18"/>
                    </a:lnTo>
                    <a:lnTo>
                      <a:pt x="109" y="18"/>
                    </a:lnTo>
                    <a:lnTo>
                      <a:pt x="108" y="17"/>
                    </a:lnTo>
                    <a:lnTo>
                      <a:pt x="107" y="17"/>
                    </a:lnTo>
                    <a:lnTo>
                      <a:pt x="106" y="16"/>
                    </a:lnTo>
                    <a:lnTo>
                      <a:pt x="103" y="17"/>
                    </a:lnTo>
                    <a:lnTo>
                      <a:pt x="101" y="18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8" y="26"/>
                    </a:lnTo>
                    <a:lnTo>
                      <a:pt x="97" y="30"/>
                    </a:lnTo>
                    <a:lnTo>
                      <a:pt x="95" y="33"/>
                    </a:lnTo>
                    <a:lnTo>
                      <a:pt x="93" y="34"/>
                    </a:lnTo>
                    <a:lnTo>
                      <a:pt x="91" y="35"/>
                    </a:lnTo>
                    <a:lnTo>
                      <a:pt x="86" y="35"/>
                    </a:lnTo>
                    <a:lnTo>
                      <a:pt x="87" y="36"/>
                    </a:lnTo>
                    <a:lnTo>
                      <a:pt x="88" y="37"/>
                    </a:lnTo>
                    <a:lnTo>
                      <a:pt x="88" y="38"/>
                    </a:lnTo>
                    <a:lnTo>
                      <a:pt x="89" y="38"/>
                    </a:lnTo>
                    <a:lnTo>
                      <a:pt x="89" y="39"/>
                    </a:lnTo>
                    <a:lnTo>
                      <a:pt x="90" y="39"/>
                    </a:lnTo>
                    <a:lnTo>
                      <a:pt x="90" y="40"/>
                    </a:lnTo>
                    <a:lnTo>
                      <a:pt x="87" y="42"/>
                    </a:lnTo>
                    <a:lnTo>
                      <a:pt x="84" y="43"/>
                    </a:lnTo>
                    <a:lnTo>
                      <a:pt x="81" y="42"/>
                    </a:lnTo>
                    <a:lnTo>
                      <a:pt x="79" y="41"/>
                    </a:lnTo>
                    <a:lnTo>
                      <a:pt x="77" y="39"/>
                    </a:lnTo>
                    <a:lnTo>
                      <a:pt x="74" y="39"/>
                    </a:lnTo>
                    <a:lnTo>
                      <a:pt x="72" y="38"/>
                    </a:lnTo>
                    <a:lnTo>
                      <a:pt x="68" y="38"/>
                    </a:lnTo>
                    <a:lnTo>
                      <a:pt x="66" y="39"/>
                    </a:lnTo>
                    <a:lnTo>
                      <a:pt x="63" y="40"/>
                    </a:lnTo>
                    <a:lnTo>
                      <a:pt x="62" y="44"/>
                    </a:lnTo>
                    <a:lnTo>
                      <a:pt x="62" y="47"/>
                    </a:lnTo>
                    <a:lnTo>
                      <a:pt x="63" y="50"/>
                    </a:lnTo>
                    <a:lnTo>
                      <a:pt x="64" y="52"/>
                    </a:lnTo>
                    <a:lnTo>
                      <a:pt x="66" y="55"/>
                    </a:lnTo>
                    <a:lnTo>
                      <a:pt x="67" y="57"/>
                    </a:lnTo>
                    <a:lnTo>
                      <a:pt x="67" y="59"/>
                    </a:lnTo>
                    <a:lnTo>
                      <a:pt x="67" y="62"/>
                    </a:lnTo>
                    <a:lnTo>
                      <a:pt x="65" y="65"/>
                    </a:lnTo>
                    <a:lnTo>
                      <a:pt x="61" y="68"/>
                    </a:lnTo>
                    <a:lnTo>
                      <a:pt x="61" y="70"/>
                    </a:lnTo>
                    <a:lnTo>
                      <a:pt x="61" y="71"/>
                    </a:lnTo>
                    <a:lnTo>
                      <a:pt x="61" y="72"/>
                    </a:lnTo>
                    <a:lnTo>
                      <a:pt x="61" y="73"/>
                    </a:lnTo>
                    <a:lnTo>
                      <a:pt x="61" y="75"/>
                    </a:lnTo>
                    <a:lnTo>
                      <a:pt x="61" y="76"/>
                    </a:lnTo>
                    <a:lnTo>
                      <a:pt x="61" y="78"/>
                    </a:lnTo>
                    <a:lnTo>
                      <a:pt x="60" y="79"/>
                    </a:lnTo>
                    <a:lnTo>
                      <a:pt x="58" y="81"/>
                    </a:lnTo>
                    <a:lnTo>
                      <a:pt x="54" y="81"/>
                    </a:lnTo>
                    <a:lnTo>
                      <a:pt x="53" y="79"/>
                    </a:lnTo>
                    <a:lnTo>
                      <a:pt x="53" y="76"/>
                    </a:lnTo>
                    <a:lnTo>
                      <a:pt x="52" y="73"/>
                    </a:lnTo>
                    <a:lnTo>
                      <a:pt x="51" y="71"/>
                    </a:lnTo>
                    <a:lnTo>
                      <a:pt x="51" y="67"/>
                    </a:lnTo>
                    <a:lnTo>
                      <a:pt x="51" y="65"/>
                    </a:lnTo>
                    <a:lnTo>
                      <a:pt x="52" y="62"/>
                    </a:lnTo>
                    <a:lnTo>
                      <a:pt x="53" y="59"/>
                    </a:lnTo>
                    <a:lnTo>
                      <a:pt x="54" y="58"/>
                    </a:lnTo>
                    <a:lnTo>
                      <a:pt x="56" y="56"/>
                    </a:lnTo>
                    <a:lnTo>
                      <a:pt x="55" y="56"/>
                    </a:lnTo>
                    <a:lnTo>
                      <a:pt x="54" y="56"/>
                    </a:lnTo>
                    <a:lnTo>
                      <a:pt x="52" y="55"/>
                    </a:lnTo>
                    <a:lnTo>
                      <a:pt x="50" y="55"/>
                    </a:lnTo>
                    <a:lnTo>
                      <a:pt x="48" y="55"/>
                    </a:lnTo>
                    <a:lnTo>
                      <a:pt x="46" y="55"/>
                    </a:lnTo>
                    <a:lnTo>
                      <a:pt x="44" y="55"/>
                    </a:lnTo>
                    <a:lnTo>
                      <a:pt x="42" y="56"/>
                    </a:lnTo>
                    <a:lnTo>
                      <a:pt x="40" y="58"/>
                    </a:lnTo>
                    <a:lnTo>
                      <a:pt x="40" y="60"/>
                    </a:lnTo>
                    <a:lnTo>
                      <a:pt x="41" y="63"/>
                    </a:lnTo>
                    <a:lnTo>
                      <a:pt x="43" y="66"/>
                    </a:lnTo>
                    <a:lnTo>
                      <a:pt x="44" y="70"/>
                    </a:lnTo>
                    <a:lnTo>
                      <a:pt x="45" y="72"/>
                    </a:lnTo>
                    <a:lnTo>
                      <a:pt x="45" y="76"/>
                    </a:lnTo>
                    <a:lnTo>
                      <a:pt x="45" y="79"/>
                    </a:lnTo>
                    <a:lnTo>
                      <a:pt x="44" y="81"/>
                    </a:lnTo>
                    <a:lnTo>
                      <a:pt x="43" y="85"/>
                    </a:lnTo>
                    <a:lnTo>
                      <a:pt x="41" y="87"/>
                    </a:lnTo>
                    <a:lnTo>
                      <a:pt x="40" y="91"/>
                    </a:lnTo>
                    <a:lnTo>
                      <a:pt x="37" y="93"/>
                    </a:lnTo>
                    <a:lnTo>
                      <a:pt x="35" y="92"/>
                    </a:lnTo>
                    <a:lnTo>
                      <a:pt x="33" y="91"/>
                    </a:lnTo>
                    <a:lnTo>
                      <a:pt x="33" y="87"/>
                    </a:lnTo>
                    <a:lnTo>
                      <a:pt x="33" y="85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2" y="78"/>
                    </a:lnTo>
                    <a:lnTo>
                      <a:pt x="31" y="77"/>
                    </a:lnTo>
                    <a:lnTo>
                      <a:pt x="29" y="79"/>
                    </a:lnTo>
                    <a:lnTo>
                      <a:pt x="26" y="81"/>
                    </a:lnTo>
                    <a:lnTo>
                      <a:pt x="31" y="93"/>
                    </a:lnTo>
                    <a:lnTo>
                      <a:pt x="7" y="105"/>
                    </a:lnTo>
                    <a:lnTo>
                      <a:pt x="19" y="120"/>
                    </a:lnTo>
                    <a:lnTo>
                      <a:pt x="17" y="121"/>
                    </a:lnTo>
                    <a:lnTo>
                      <a:pt x="15" y="123"/>
                    </a:lnTo>
                    <a:lnTo>
                      <a:pt x="12" y="124"/>
                    </a:lnTo>
                    <a:lnTo>
                      <a:pt x="10" y="127"/>
                    </a:lnTo>
                    <a:lnTo>
                      <a:pt x="7" y="130"/>
                    </a:lnTo>
                    <a:lnTo>
                      <a:pt x="5" y="132"/>
                    </a:lnTo>
                    <a:lnTo>
                      <a:pt x="3" y="135"/>
                    </a:lnTo>
                    <a:lnTo>
                      <a:pt x="2" y="138"/>
                    </a:lnTo>
                    <a:lnTo>
                      <a:pt x="0" y="140"/>
                    </a:lnTo>
                    <a:lnTo>
                      <a:pt x="0" y="143"/>
                    </a:lnTo>
                    <a:lnTo>
                      <a:pt x="14" y="151"/>
                    </a:lnTo>
                    <a:lnTo>
                      <a:pt x="13" y="149"/>
                    </a:lnTo>
                    <a:lnTo>
                      <a:pt x="13" y="147"/>
                    </a:lnTo>
                    <a:lnTo>
                      <a:pt x="14" y="145"/>
                    </a:lnTo>
                    <a:lnTo>
                      <a:pt x="14" y="144"/>
                    </a:lnTo>
                    <a:lnTo>
                      <a:pt x="15" y="143"/>
                    </a:lnTo>
                    <a:lnTo>
                      <a:pt x="16" y="142"/>
                    </a:lnTo>
                    <a:lnTo>
                      <a:pt x="17" y="141"/>
                    </a:lnTo>
                    <a:lnTo>
                      <a:pt x="17" y="140"/>
                    </a:lnTo>
                    <a:lnTo>
                      <a:pt x="18" y="139"/>
                    </a:lnTo>
                    <a:lnTo>
                      <a:pt x="19" y="138"/>
                    </a:lnTo>
                    <a:lnTo>
                      <a:pt x="20" y="138"/>
                    </a:lnTo>
                    <a:lnTo>
                      <a:pt x="21" y="138"/>
                    </a:lnTo>
                    <a:lnTo>
                      <a:pt x="22" y="139"/>
                    </a:lnTo>
                    <a:lnTo>
                      <a:pt x="23" y="140"/>
                    </a:lnTo>
                    <a:lnTo>
                      <a:pt x="23" y="142"/>
                    </a:lnTo>
                    <a:lnTo>
                      <a:pt x="23" y="143"/>
                    </a:lnTo>
                    <a:lnTo>
                      <a:pt x="23" y="144"/>
                    </a:lnTo>
                    <a:lnTo>
                      <a:pt x="23" y="145"/>
                    </a:lnTo>
                    <a:lnTo>
                      <a:pt x="23" y="146"/>
                    </a:lnTo>
                    <a:lnTo>
                      <a:pt x="23" y="147"/>
                    </a:lnTo>
                    <a:lnTo>
                      <a:pt x="23" y="148"/>
                    </a:lnTo>
                    <a:lnTo>
                      <a:pt x="23" y="150"/>
                    </a:lnTo>
                    <a:lnTo>
                      <a:pt x="23" y="151"/>
                    </a:lnTo>
                    <a:lnTo>
                      <a:pt x="23" y="153"/>
                    </a:lnTo>
                    <a:lnTo>
                      <a:pt x="22" y="154"/>
                    </a:lnTo>
                    <a:lnTo>
                      <a:pt x="21" y="155"/>
                    </a:lnTo>
                    <a:lnTo>
                      <a:pt x="21" y="156"/>
                    </a:lnTo>
                    <a:lnTo>
                      <a:pt x="18" y="156"/>
                    </a:lnTo>
                    <a:lnTo>
                      <a:pt x="17" y="158"/>
                    </a:lnTo>
                    <a:lnTo>
                      <a:pt x="15" y="161"/>
                    </a:lnTo>
                    <a:lnTo>
                      <a:pt x="14" y="164"/>
                    </a:lnTo>
                    <a:lnTo>
                      <a:pt x="13" y="167"/>
                    </a:lnTo>
                    <a:lnTo>
                      <a:pt x="12" y="169"/>
                    </a:lnTo>
                    <a:lnTo>
                      <a:pt x="12" y="170"/>
                    </a:lnTo>
                    <a:lnTo>
                      <a:pt x="9" y="167"/>
                    </a:lnTo>
                    <a:lnTo>
                      <a:pt x="7" y="163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69"/>
                    </a:lnTo>
                    <a:lnTo>
                      <a:pt x="8" y="172"/>
                    </a:lnTo>
                    <a:lnTo>
                      <a:pt x="9" y="177"/>
                    </a:lnTo>
                    <a:lnTo>
                      <a:pt x="10" y="182"/>
                    </a:lnTo>
                    <a:lnTo>
                      <a:pt x="11" y="185"/>
                    </a:lnTo>
                    <a:lnTo>
                      <a:pt x="12" y="190"/>
                    </a:lnTo>
                    <a:lnTo>
                      <a:pt x="14" y="194"/>
                    </a:lnTo>
                    <a:lnTo>
                      <a:pt x="17" y="196"/>
                    </a:lnTo>
                    <a:lnTo>
                      <a:pt x="21" y="200"/>
                    </a:lnTo>
                    <a:lnTo>
                      <a:pt x="20" y="201"/>
                    </a:lnTo>
                    <a:lnTo>
                      <a:pt x="19" y="202"/>
                    </a:lnTo>
                    <a:lnTo>
                      <a:pt x="17" y="203"/>
                    </a:lnTo>
                    <a:lnTo>
                      <a:pt x="16" y="203"/>
                    </a:lnTo>
                    <a:lnTo>
                      <a:pt x="15" y="203"/>
                    </a:lnTo>
                    <a:lnTo>
                      <a:pt x="14" y="202"/>
                    </a:lnTo>
                    <a:lnTo>
                      <a:pt x="12" y="202"/>
                    </a:lnTo>
                    <a:lnTo>
                      <a:pt x="12" y="203"/>
                    </a:lnTo>
                    <a:lnTo>
                      <a:pt x="12" y="204"/>
                    </a:lnTo>
                    <a:lnTo>
                      <a:pt x="12" y="205"/>
                    </a:lnTo>
                    <a:lnTo>
                      <a:pt x="12" y="206"/>
                    </a:lnTo>
                    <a:lnTo>
                      <a:pt x="13" y="207"/>
                    </a:lnTo>
                    <a:lnTo>
                      <a:pt x="14" y="209"/>
                    </a:lnTo>
                    <a:lnTo>
                      <a:pt x="14" y="210"/>
                    </a:lnTo>
                    <a:lnTo>
                      <a:pt x="14" y="211"/>
                    </a:lnTo>
                    <a:lnTo>
                      <a:pt x="14" y="212"/>
                    </a:lnTo>
                    <a:lnTo>
                      <a:pt x="16" y="215"/>
                    </a:lnTo>
                    <a:lnTo>
                      <a:pt x="17" y="215"/>
                    </a:lnTo>
                    <a:lnTo>
                      <a:pt x="20" y="215"/>
                    </a:lnTo>
                    <a:lnTo>
                      <a:pt x="22" y="215"/>
                    </a:lnTo>
                    <a:lnTo>
                      <a:pt x="24" y="214"/>
                    </a:lnTo>
                    <a:lnTo>
                      <a:pt x="26" y="212"/>
                    </a:lnTo>
                    <a:lnTo>
                      <a:pt x="27" y="212"/>
                    </a:lnTo>
                    <a:lnTo>
                      <a:pt x="30" y="213"/>
                    </a:lnTo>
                    <a:lnTo>
                      <a:pt x="31" y="215"/>
                    </a:lnTo>
                    <a:lnTo>
                      <a:pt x="32" y="217"/>
                    </a:lnTo>
                    <a:lnTo>
                      <a:pt x="31" y="219"/>
                    </a:lnTo>
                    <a:lnTo>
                      <a:pt x="30" y="220"/>
                    </a:lnTo>
                    <a:lnTo>
                      <a:pt x="29" y="222"/>
                    </a:lnTo>
                    <a:lnTo>
                      <a:pt x="29" y="223"/>
                    </a:lnTo>
                    <a:lnTo>
                      <a:pt x="29" y="225"/>
                    </a:lnTo>
                    <a:lnTo>
                      <a:pt x="29" y="227"/>
                    </a:lnTo>
                    <a:lnTo>
                      <a:pt x="29" y="229"/>
                    </a:lnTo>
                    <a:lnTo>
                      <a:pt x="30" y="230"/>
                    </a:lnTo>
                    <a:lnTo>
                      <a:pt x="31" y="233"/>
                    </a:lnTo>
                    <a:lnTo>
                      <a:pt x="32" y="234"/>
                    </a:lnTo>
                    <a:lnTo>
                      <a:pt x="32" y="237"/>
                    </a:lnTo>
                    <a:lnTo>
                      <a:pt x="30" y="238"/>
                    </a:lnTo>
                    <a:lnTo>
                      <a:pt x="27" y="238"/>
                    </a:lnTo>
                    <a:lnTo>
                      <a:pt x="26" y="237"/>
                    </a:lnTo>
                    <a:lnTo>
                      <a:pt x="23" y="236"/>
                    </a:lnTo>
                    <a:lnTo>
                      <a:pt x="21" y="234"/>
                    </a:lnTo>
                    <a:lnTo>
                      <a:pt x="20" y="232"/>
                    </a:lnTo>
                    <a:lnTo>
                      <a:pt x="19" y="229"/>
                    </a:lnTo>
                    <a:lnTo>
                      <a:pt x="17" y="226"/>
                    </a:lnTo>
                    <a:lnTo>
                      <a:pt x="17" y="224"/>
                    </a:lnTo>
                    <a:lnTo>
                      <a:pt x="16" y="222"/>
                    </a:lnTo>
                    <a:lnTo>
                      <a:pt x="4" y="234"/>
                    </a:lnTo>
                    <a:lnTo>
                      <a:pt x="10" y="233"/>
                    </a:lnTo>
                    <a:lnTo>
                      <a:pt x="14" y="233"/>
                    </a:lnTo>
                    <a:lnTo>
                      <a:pt x="17" y="236"/>
                    </a:lnTo>
                    <a:lnTo>
                      <a:pt x="18" y="238"/>
                    </a:lnTo>
                    <a:lnTo>
                      <a:pt x="19" y="242"/>
                    </a:lnTo>
                    <a:lnTo>
                      <a:pt x="19" y="247"/>
                    </a:lnTo>
                    <a:lnTo>
                      <a:pt x="19" y="252"/>
                    </a:lnTo>
                    <a:lnTo>
                      <a:pt x="20" y="256"/>
                    </a:lnTo>
                    <a:lnTo>
                      <a:pt x="21" y="261"/>
                    </a:lnTo>
                    <a:lnTo>
                      <a:pt x="23" y="264"/>
                    </a:lnTo>
                    <a:lnTo>
                      <a:pt x="23" y="268"/>
                    </a:lnTo>
                    <a:lnTo>
                      <a:pt x="22" y="270"/>
                    </a:lnTo>
                    <a:lnTo>
                      <a:pt x="21" y="272"/>
                    </a:lnTo>
                    <a:lnTo>
                      <a:pt x="19" y="275"/>
                    </a:lnTo>
                    <a:lnTo>
                      <a:pt x="17" y="276"/>
                    </a:lnTo>
                    <a:lnTo>
                      <a:pt x="15" y="279"/>
                    </a:lnTo>
                    <a:lnTo>
                      <a:pt x="13" y="281"/>
                    </a:lnTo>
                    <a:lnTo>
                      <a:pt x="12" y="283"/>
                    </a:lnTo>
                    <a:lnTo>
                      <a:pt x="14" y="286"/>
                    </a:lnTo>
                    <a:lnTo>
                      <a:pt x="16" y="289"/>
                    </a:lnTo>
                    <a:lnTo>
                      <a:pt x="21" y="289"/>
                    </a:lnTo>
                    <a:lnTo>
                      <a:pt x="20" y="284"/>
                    </a:lnTo>
                    <a:lnTo>
                      <a:pt x="20" y="281"/>
                    </a:lnTo>
                    <a:lnTo>
                      <a:pt x="21" y="276"/>
                    </a:lnTo>
                    <a:lnTo>
                      <a:pt x="22" y="274"/>
                    </a:lnTo>
                    <a:lnTo>
                      <a:pt x="23" y="271"/>
                    </a:lnTo>
                    <a:lnTo>
                      <a:pt x="25" y="268"/>
                    </a:lnTo>
                    <a:lnTo>
                      <a:pt x="26" y="265"/>
                    </a:lnTo>
                    <a:lnTo>
                      <a:pt x="25" y="262"/>
                    </a:lnTo>
                    <a:lnTo>
                      <a:pt x="23" y="258"/>
                    </a:lnTo>
                    <a:lnTo>
                      <a:pt x="21" y="255"/>
                    </a:lnTo>
                    <a:lnTo>
                      <a:pt x="22" y="254"/>
                    </a:lnTo>
                    <a:lnTo>
                      <a:pt x="23" y="253"/>
                    </a:lnTo>
                    <a:lnTo>
                      <a:pt x="23" y="252"/>
                    </a:lnTo>
                    <a:lnTo>
                      <a:pt x="24" y="251"/>
                    </a:lnTo>
                    <a:lnTo>
                      <a:pt x="25" y="250"/>
                    </a:lnTo>
                    <a:lnTo>
                      <a:pt x="26" y="249"/>
                    </a:lnTo>
                    <a:lnTo>
                      <a:pt x="27" y="249"/>
                    </a:lnTo>
                    <a:lnTo>
                      <a:pt x="35" y="264"/>
                    </a:lnTo>
                    <a:lnTo>
                      <a:pt x="35" y="262"/>
                    </a:lnTo>
                    <a:lnTo>
                      <a:pt x="35" y="260"/>
                    </a:lnTo>
                    <a:lnTo>
                      <a:pt x="35" y="257"/>
                    </a:lnTo>
                    <a:lnTo>
                      <a:pt x="35" y="256"/>
                    </a:lnTo>
                    <a:lnTo>
                      <a:pt x="35" y="255"/>
                    </a:lnTo>
                    <a:lnTo>
                      <a:pt x="36" y="254"/>
                    </a:lnTo>
                    <a:lnTo>
                      <a:pt x="37" y="252"/>
                    </a:lnTo>
                    <a:lnTo>
                      <a:pt x="38" y="251"/>
                    </a:lnTo>
                    <a:lnTo>
                      <a:pt x="40" y="249"/>
                    </a:lnTo>
                    <a:lnTo>
                      <a:pt x="41" y="249"/>
                    </a:lnTo>
                    <a:lnTo>
                      <a:pt x="42" y="249"/>
                    </a:lnTo>
                    <a:lnTo>
                      <a:pt x="44" y="249"/>
                    </a:lnTo>
                    <a:lnTo>
                      <a:pt x="45" y="249"/>
                    </a:lnTo>
                    <a:lnTo>
                      <a:pt x="47" y="249"/>
                    </a:lnTo>
                    <a:lnTo>
                      <a:pt x="48" y="249"/>
                    </a:lnTo>
                    <a:lnTo>
                      <a:pt x="49" y="251"/>
                    </a:lnTo>
                    <a:lnTo>
                      <a:pt x="49" y="252"/>
                    </a:lnTo>
                    <a:lnTo>
                      <a:pt x="46" y="254"/>
                    </a:lnTo>
                    <a:lnTo>
                      <a:pt x="44" y="256"/>
                    </a:lnTo>
                    <a:lnTo>
                      <a:pt x="44" y="260"/>
                    </a:lnTo>
                    <a:lnTo>
                      <a:pt x="44" y="262"/>
                    </a:lnTo>
                    <a:lnTo>
                      <a:pt x="46" y="265"/>
                    </a:lnTo>
                    <a:lnTo>
                      <a:pt x="48" y="268"/>
                    </a:lnTo>
                    <a:lnTo>
                      <a:pt x="50" y="270"/>
                    </a:lnTo>
                    <a:lnTo>
                      <a:pt x="52" y="273"/>
                    </a:lnTo>
                    <a:lnTo>
                      <a:pt x="54" y="275"/>
                    </a:lnTo>
                    <a:lnTo>
                      <a:pt x="56" y="276"/>
                    </a:lnTo>
                    <a:lnTo>
                      <a:pt x="31" y="276"/>
                    </a:lnTo>
                    <a:lnTo>
                      <a:pt x="31" y="287"/>
                    </a:lnTo>
                    <a:lnTo>
                      <a:pt x="32" y="287"/>
                    </a:lnTo>
                    <a:lnTo>
                      <a:pt x="33" y="287"/>
                    </a:lnTo>
                    <a:lnTo>
                      <a:pt x="35" y="287"/>
                    </a:lnTo>
                    <a:lnTo>
                      <a:pt x="36" y="287"/>
                    </a:lnTo>
                    <a:lnTo>
                      <a:pt x="36" y="288"/>
                    </a:lnTo>
                    <a:lnTo>
                      <a:pt x="37" y="288"/>
                    </a:lnTo>
                    <a:lnTo>
                      <a:pt x="37" y="289"/>
                    </a:lnTo>
                    <a:lnTo>
                      <a:pt x="37" y="287"/>
                    </a:lnTo>
                    <a:lnTo>
                      <a:pt x="37" y="286"/>
                    </a:lnTo>
                    <a:lnTo>
                      <a:pt x="37" y="284"/>
                    </a:lnTo>
                    <a:lnTo>
                      <a:pt x="37" y="282"/>
                    </a:lnTo>
                    <a:lnTo>
                      <a:pt x="38" y="281"/>
                    </a:lnTo>
                    <a:lnTo>
                      <a:pt x="40" y="280"/>
                    </a:lnTo>
                    <a:lnTo>
                      <a:pt x="40" y="279"/>
                    </a:lnTo>
                    <a:lnTo>
                      <a:pt x="41" y="278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9"/>
                    </a:lnTo>
                    <a:lnTo>
                      <a:pt x="47" y="282"/>
                    </a:lnTo>
                    <a:lnTo>
                      <a:pt x="47" y="285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9" y="295"/>
                    </a:lnTo>
                    <a:lnTo>
                      <a:pt x="50" y="299"/>
                    </a:lnTo>
                    <a:lnTo>
                      <a:pt x="53" y="300"/>
                    </a:lnTo>
                    <a:lnTo>
                      <a:pt x="55" y="301"/>
                    </a:lnTo>
                    <a:lnTo>
                      <a:pt x="58" y="300"/>
                    </a:lnTo>
                    <a:lnTo>
                      <a:pt x="58" y="302"/>
                    </a:lnTo>
                    <a:lnTo>
                      <a:pt x="58" y="305"/>
                    </a:lnTo>
                    <a:lnTo>
                      <a:pt x="58" y="308"/>
                    </a:lnTo>
                    <a:lnTo>
                      <a:pt x="57" y="310"/>
                    </a:lnTo>
                    <a:lnTo>
                      <a:pt x="55" y="312"/>
                    </a:lnTo>
                    <a:lnTo>
                      <a:pt x="54" y="314"/>
                    </a:lnTo>
                    <a:lnTo>
                      <a:pt x="54" y="317"/>
                    </a:lnTo>
                    <a:lnTo>
                      <a:pt x="54" y="321"/>
                    </a:lnTo>
                    <a:lnTo>
                      <a:pt x="56" y="323"/>
                    </a:lnTo>
                    <a:lnTo>
                      <a:pt x="58" y="327"/>
                    </a:lnTo>
                    <a:lnTo>
                      <a:pt x="62" y="326"/>
                    </a:lnTo>
                    <a:lnTo>
                      <a:pt x="64" y="327"/>
                    </a:lnTo>
                    <a:lnTo>
                      <a:pt x="65" y="328"/>
                    </a:lnTo>
                    <a:lnTo>
                      <a:pt x="66" y="330"/>
                    </a:lnTo>
                    <a:lnTo>
                      <a:pt x="67" y="332"/>
                    </a:lnTo>
                    <a:lnTo>
                      <a:pt x="67" y="333"/>
                    </a:lnTo>
                    <a:lnTo>
                      <a:pt x="67" y="334"/>
                    </a:lnTo>
                    <a:lnTo>
                      <a:pt x="68" y="334"/>
                    </a:lnTo>
                    <a:lnTo>
                      <a:pt x="70" y="331"/>
                    </a:lnTo>
                    <a:lnTo>
                      <a:pt x="72" y="327"/>
                    </a:lnTo>
                    <a:lnTo>
                      <a:pt x="72" y="325"/>
                    </a:lnTo>
                    <a:lnTo>
                      <a:pt x="70" y="324"/>
                    </a:lnTo>
                    <a:lnTo>
                      <a:pt x="68" y="322"/>
                    </a:lnTo>
                    <a:lnTo>
                      <a:pt x="67" y="321"/>
                    </a:lnTo>
                    <a:lnTo>
                      <a:pt x="67" y="319"/>
                    </a:lnTo>
                    <a:lnTo>
                      <a:pt x="66" y="317"/>
                    </a:lnTo>
                    <a:lnTo>
                      <a:pt x="66" y="315"/>
                    </a:lnTo>
                    <a:lnTo>
                      <a:pt x="66" y="314"/>
                    </a:lnTo>
                    <a:lnTo>
                      <a:pt x="66" y="311"/>
                    </a:lnTo>
                    <a:lnTo>
                      <a:pt x="66" y="308"/>
                    </a:lnTo>
                    <a:lnTo>
                      <a:pt x="67" y="307"/>
                    </a:lnTo>
                    <a:lnTo>
                      <a:pt x="69" y="310"/>
                    </a:lnTo>
                    <a:lnTo>
                      <a:pt x="72" y="313"/>
                    </a:lnTo>
                    <a:lnTo>
                      <a:pt x="75" y="314"/>
                    </a:lnTo>
                    <a:lnTo>
                      <a:pt x="78" y="316"/>
                    </a:lnTo>
                    <a:lnTo>
                      <a:pt x="81" y="318"/>
                    </a:lnTo>
                    <a:lnTo>
                      <a:pt x="85" y="319"/>
                    </a:lnTo>
                    <a:lnTo>
                      <a:pt x="88" y="320"/>
                    </a:lnTo>
                    <a:lnTo>
                      <a:pt x="91" y="321"/>
                    </a:lnTo>
                    <a:lnTo>
                      <a:pt x="93" y="322"/>
                    </a:lnTo>
                    <a:lnTo>
                      <a:pt x="94" y="324"/>
                    </a:lnTo>
                    <a:lnTo>
                      <a:pt x="95" y="321"/>
                    </a:lnTo>
                    <a:lnTo>
                      <a:pt x="94" y="319"/>
                    </a:lnTo>
                    <a:lnTo>
                      <a:pt x="92" y="317"/>
                    </a:lnTo>
                    <a:lnTo>
                      <a:pt x="91" y="315"/>
                    </a:lnTo>
                    <a:lnTo>
                      <a:pt x="89" y="314"/>
                    </a:lnTo>
                    <a:lnTo>
                      <a:pt x="87" y="313"/>
                    </a:lnTo>
                    <a:lnTo>
                      <a:pt x="87" y="311"/>
                    </a:lnTo>
                    <a:lnTo>
                      <a:pt x="88" y="310"/>
                    </a:lnTo>
                    <a:lnTo>
                      <a:pt x="91" y="309"/>
                    </a:lnTo>
                    <a:lnTo>
                      <a:pt x="94" y="308"/>
                    </a:lnTo>
                    <a:lnTo>
                      <a:pt x="89" y="305"/>
                    </a:lnTo>
                    <a:lnTo>
                      <a:pt x="83" y="301"/>
                    </a:lnTo>
                    <a:lnTo>
                      <a:pt x="78" y="297"/>
                    </a:lnTo>
                    <a:lnTo>
                      <a:pt x="72" y="292"/>
                    </a:lnTo>
                    <a:lnTo>
                      <a:pt x="67" y="287"/>
                    </a:lnTo>
                    <a:lnTo>
                      <a:pt x="63" y="282"/>
                    </a:lnTo>
                    <a:lnTo>
                      <a:pt x="59" y="275"/>
                    </a:lnTo>
                    <a:lnTo>
                      <a:pt x="56" y="269"/>
                    </a:lnTo>
                    <a:lnTo>
                      <a:pt x="53" y="263"/>
                    </a:lnTo>
                    <a:lnTo>
                      <a:pt x="51" y="257"/>
                    </a:lnTo>
                    <a:lnTo>
                      <a:pt x="50" y="251"/>
                    </a:lnTo>
                    <a:lnTo>
                      <a:pt x="50" y="246"/>
                    </a:lnTo>
                    <a:lnTo>
                      <a:pt x="51" y="240"/>
                    </a:lnTo>
                    <a:lnTo>
                      <a:pt x="52" y="235"/>
                    </a:lnTo>
                    <a:lnTo>
                      <a:pt x="54" y="229"/>
                    </a:lnTo>
                    <a:lnTo>
                      <a:pt x="55" y="225"/>
                    </a:lnTo>
                    <a:lnTo>
                      <a:pt x="57" y="220"/>
                    </a:lnTo>
                    <a:lnTo>
                      <a:pt x="59" y="216"/>
                    </a:lnTo>
                    <a:lnTo>
                      <a:pt x="63" y="211"/>
                    </a:lnTo>
                    <a:lnTo>
                      <a:pt x="66" y="207"/>
                    </a:lnTo>
                    <a:lnTo>
                      <a:pt x="72" y="202"/>
                    </a:lnTo>
                    <a:lnTo>
                      <a:pt x="77" y="198"/>
                    </a:lnTo>
                    <a:lnTo>
                      <a:pt x="84" y="196"/>
                    </a:lnTo>
                    <a:lnTo>
                      <a:pt x="91" y="195"/>
                    </a:lnTo>
                    <a:lnTo>
                      <a:pt x="98" y="195"/>
                    </a:lnTo>
                    <a:lnTo>
                      <a:pt x="104" y="194"/>
                    </a:lnTo>
                    <a:lnTo>
                      <a:pt x="111" y="193"/>
                    </a:lnTo>
                    <a:lnTo>
                      <a:pt x="118" y="191"/>
                    </a:lnTo>
                    <a:lnTo>
                      <a:pt x="124" y="189"/>
                    </a:lnTo>
                    <a:lnTo>
                      <a:pt x="130" y="184"/>
                    </a:lnTo>
                    <a:lnTo>
                      <a:pt x="128" y="183"/>
                    </a:lnTo>
                    <a:lnTo>
                      <a:pt x="125" y="183"/>
                    </a:lnTo>
                    <a:lnTo>
                      <a:pt x="122" y="183"/>
                    </a:lnTo>
                    <a:lnTo>
                      <a:pt x="118" y="183"/>
                    </a:lnTo>
                    <a:lnTo>
                      <a:pt x="115" y="182"/>
                    </a:lnTo>
                    <a:lnTo>
                      <a:pt x="113" y="182"/>
                    </a:lnTo>
                    <a:lnTo>
                      <a:pt x="110" y="180"/>
                    </a:lnTo>
                    <a:lnTo>
                      <a:pt x="109" y="178"/>
                    </a:lnTo>
                    <a:lnTo>
                      <a:pt x="109" y="176"/>
                    </a:lnTo>
                    <a:lnTo>
                      <a:pt x="110" y="172"/>
                    </a:lnTo>
                    <a:lnTo>
                      <a:pt x="111" y="171"/>
                    </a:lnTo>
                    <a:lnTo>
                      <a:pt x="113" y="170"/>
                    </a:lnTo>
                    <a:lnTo>
                      <a:pt x="115" y="170"/>
                    </a:lnTo>
                    <a:lnTo>
                      <a:pt x="116" y="169"/>
                    </a:lnTo>
                    <a:lnTo>
                      <a:pt x="118" y="169"/>
                    </a:lnTo>
                    <a:lnTo>
                      <a:pt x="119" y="168"/>
                    </a:lnTo>
                    <a:lnTo>
                      <a:pt x="120" y="167"/>
                    </a:lnTo>
                    <a:lnTo>
                      <a:pt x="122" y="166"/>
                    </a:lnTo>
                    <a:lnTo>
                      <a:pt x="122" y="164"/>
                    </a:lnTo>
                    <a:lnTo>
                      <a:pt x="122" y="163"/>
                    </a:lnTo>
                    <a:lnTo>
                      <a:pt x="119" y="160"/>
                    </a:lnTo>
                    <a:lnTo>
                      <a:pt x="118" y="157"/>
                    </a:lnTo>
                    <a:lnTo>
                      <a:pt x="116" y="154"/>
                    </a:lnTo>
                    <a:lnTo>
                      <a:pt x="115" y="151"/>
                    </a:lnTo>
                    <a:lnTo>
                      <a:pt x="114" y="148"/>
                    </a:lnTo>
                    <a:lnTo>
                      <a:pt x="114" y="144"/>
                    </a:lnTo>
                    <a:lnTo>
                      <a:pt x="114" y="142"/>
                    </a:lnTo>
                    <a:lnTo>
                      <a:pt x="114" y="139"/>
                    </a:lnTo>
                    <a:lnTo>
                      <a:pt x="114" y="137"/>
                    </a:lnTo>
                    <a:lnTo>
                      <a:pt x="115" y="135"/>
                    </a:lnTo>
                    <a:lnTo>
                      <a:pt x="127" y="125"/>
                    </a:lnTo>
                    <a:lnTo>
                      <a:pt x="125" y="123"/>
                    </a:lnTo>
                    <a:lnTo>
                      <a:pt x="123" y="121"/>
                    </a:lnTo>
                    <a:lnTo>
                      <a:pt x="120" y="120"/>
                    </a:lnTo>
                    <a:lnTo>
                      <a:pt x="118" y="119"/>
                    </a:lnTo>
                    <a:lnTo>
                      <a:pt x="115" y="118"/>
                    </a:lnTo>
                    <a:lnTo>
                      <a:pt x="113" y="118"/>
                    </a:lnTo>
                    <a:lnTo>
                      <a:pt x="110" y="117"/>
                    </a:lnTo>
                    <a:lnTo>
                      <a:pt x="108" y="116"/>
                    </a:lnTo>
                    <a:lnTo>
                      <a:pt x="107" y="113"/>
                    </a:lnTo>
                    <a:lnTo>
                      <a:pt x="106" y="110"/>
                    </a:lnTo>
                    <a:lnTo>
                      <a:pt x="111" y="105"/>
                    </a:lnTo>
                    <a:lnTo>
                      <a:pt x="115" y="105"/>
                    </a:lnTo>
                    <a:lnTo>
                      <a:pt x="118" y="105"/>
                    </a:lnTo>
                    <a:lnTo>
                      <a:pt x="121" y="108"/>
                    </a:lnTo>
                    <a:lnTo>
                      <a:pt x="123" y="111"/>
                    </a:lnTo>
                    <a:lnTo>
                      <a:pt x="125" y="113"/>
                    </a:lnTo>
                    <a:lnTo>
                      <a:pt x="128" y="116"/>
                    </a:lnTo>
                    <a:lnTo>
                      <a:pt x="131" y="116"/>
                    </a:lnTo>
                    <a:lnTo>
                      <a:pt x="134" y="114"/>
                    </a:lnTo>
                    <a:lnTo>
                      <a:pt x="138" y="110"/>
                    </a:lnTo>
                    <a:lnTo>
                      <a:pt x="140" y="111"/>
                    </a:lnTo>
                    <a:lnTo>
                      <a:pt x="141" y="112"/>
                    </a:lnTo>
                    <a:lnTo>
                      <a:pt x="142" y="113"/>
                    </a:lnTo>
                    <a:lnTo>
                      <a:pt x="143" y="114"/>
                    </a:lnTo>
                    <a:lnTo>
                      <a:pt x="143" y="116"/>
                    </a:lnTo>
                    <a:lnTo>
                      <a:pt x="144" y="117"/>
                    </a:lnTo>
                    <a:lnTo>
                      <a:pt x="144" y="118"/>
                    </a:lnTo>
                    <a:lnTo>
                      <a:pt x="144" y="119"/>
                    </a:lnTo>
                    <a:lnTo>
                      <a:pt x="143" y="120"/>
                    </a:lnTo>
                    <a:lnTo>
                      <a:pt x="144" y="120"/>
                    </a:lnTo>
                    <a:lnTo>
                      <a:pt x="145" y="119"/>
                    </a:lnTo>
                    <a:lnTo>
                      <a:pt x="146" y="118"/>
                    </a:lnTo>
                    <a:lnTo>
                      <a:pt x="146" y="117"/>
                    </a:lnTo>
                    <a:lnTo>
                      <a:pt x="146" y="116"/>
                    </a:lnTo>
                    <a:lnTo>
                      <a:pt x="146" y="115"/>
                    </a:lnTo>
                    <a:lnTo>
                      <a:pt x="146" y="114"/>
                    </a:lnTo>
                    <a:lnTo>
                      <a:pt x="146" y="113"/>
                    </a:lnTo>
                    <a:lnTo>
                      <a:pt x="143" y="112"/>
                    </a:lnTo>
                    <a:lnTo>
                      <a:pt x="142" y="112"/>
                    </a:lnTo>
                    <a:lnTo>
                      <a:pt x="140" y="111"/>
                    </a:lnTo>
                    <a:lnTo>
                      <a:pt x="138" y="111"/>
                    </a:lnTo>
                    <a:lnTo>
                      <a:pt x="137" y="110"/>
                    </a:lnTo>
                    <a:lnTo>
                      <a:pt x="135" y="109"/>
                    </a:lnTo>
                    <a:lnTo>
                      <a:pt x="134" y="108"/>
                    </a:lnTo>
                    <a:lnTo>
                      <a:pt x="133" y="106"/>
                    </a:lnTo>
                    <a:lnTo>
                      <a:pt x="132" y="105"/>
                    </a:lnTo>
                    <a:lnTo>
                      <a:pt x="132" y="103"/>
                    </a:lnTo>
                    <a:lnTo>
                      <a:pt x="146" y="100"/>
                    </a:lnTo>
                    <a:lnTo>
                      <a:pt x="147" y="100"/>
                    </a:lnTo>
                    <a:lnTo>
                      <a:pt x="147" y="99"/>
                    </a:lnTo>
                    <a:lnTo>
                      <a:pt x="146" y="98"/>
                    </a:lnTo>
                    <a:lnTo>
                      <a:pt x="145" y="97"/>
                    </a:lnTo>
                    <a:lnTo>
                      <a:pt x="144" y="97"/>
                    </a:lnTo>
                    <a:lnTo>
                      <a:pt x="143" y="95"/>
                    </a:lnTo>
                    <a:lnTo>
                      <a:pt x="143" y="94"/>
                    </a:lnTo>
                    <a:lnTo>
                      <a:pt x="143" y="93"/>
                    </a:lnTo>
                    <a:lnTo>
                      <a:pt x="160" y="88"/>
                    </a:lnTo>
                    <a:lnTo>
                      <a:pt x="151" y="78"/>
                    </a:lnTo>
                    <a:lnTo>
                      <a:pt x="167" y="60"/>
                    </a:lnTo>
                    <a:lnTo>
                      <a:pt x="169" y="63"/>
                    </a:lnTo>
                    <a:lnTo>
                      <a:pt x="170" y="65"/>
                    </a:lnTo>
                    <a:lnTo>
                      <a:pt x="169" y="67"/>
                    </a:lnTo>
                    <a:lnTo>
                      <a:pt x="169" y="70"/>
                    </a:lnTo>
                    <a:lnTo>
                      <a:pt x="168" y="72"/>
                    </a:lnTo>
                    <a:lnTo>
                      <a:pt x="168" y="75"/>
                    </a:lnTo>
                    <a:lnTo>
                      <a:pt x="167" y="77"/>
                    </a:lnTo>
                    <a:lnTo>
                      <a:pt x="168" y="79"/>
                    </a:lnTo>
                    <a:lnTo>
                      <a:pt x="169" y="81"/>
                    </a:lnTo>
                    <a:lnTo>
                      <a:pt x="172" y="83"/>
                    </a:lnTo>
                    <a:lnTo>
                      <a:pt x="174" y="81"/>
                    </a:lnTo>
                    <a:lnTo>
                      <a:pt x="176" y="79"/>
                    </a:lnTo>
                    <a:lnTo>
                      <a:pt x="178" y="79"/>
                    </a:lnTo>
                    <a:lnTo>
                      <a:pt x="179" y="77"/>
                    </a:lnTo>
                    <a:lnTo>
                      <a:pt x="181" y="75"/>
                    </a:lnTo>
                    <a:lnTo>
                      <a:pt x="183" y="73"/>
                    </a:lnTo>
                    <a:lnTo>
                      <a:pt x="183" y="72"/>
                    </a:lnTo>
                    <a:lnTo>
                      <a:pt x="184" y="70"/>
                    </a:lnTo>
                    <a:lnTo>
                      <a:pt x="185" y="67"/>
                    </a:lnTo>
                    <a:lnTo>
                      <a:pt x="186" y="65"/>
                    </a:lnTo>
                    <a:lnTo>
                      <a:pt x="188" y="67"/>
                    </a:lnTo>
                    <a:lnTo>
                      <a:pt x="190" y="70"/>
                    </a:lnTo>
                    <a:lnTo>
                      <a:pt x="191" y="72"/>
                    </a:lnTo>
                    <a:lnTo>
                      <a:pt x="191" y="74"/>
                    </a:lnTo>
                    <a:lnTo>
                      <a:pt x="191" y="77"/>
                    </a:lnTo>
                    <a:lnTo>
                      <a:pt x="191" y="79"/>
                    </a:lnTo>
                    <a:lnTo>
                      <a:pt x="190" y="83"/>
                    </a:lnTo>
                    <a:lnTo>
                      <a:pt x="189" y="85"/>
                    </a:lnTo>
                    <a:lnTo>
                      <a:pt x="188" y="86"/>
                    </a:lnTo>
                    <a:lnTo>
                      <a:pt x="188" y="88"/>
                    </a:lnTo>
                    <a:lnTo>
                      <a:pt x="189" y="88"/>
                    </a:lnTo>
                    <a:lnTo>
                      <a:pt x="190" y="88"/>
                    </a:lnTo>
                    <a:lnTo>
                      <a:pt x="191" y="88"/>
                    </a:lnTo>
                    <a:lnTo>
                      <a:pt x="192" y="88"/>
                    </a:lnTo>
                    <a:lnTo>
                      <a:pt x="193" y="88"/>
                    </a:lnTo>
                    <a:lnTo>
                      <a:pt x="194" y="88"/>
                    </a:lnTo>
                    <a:lnTo>
                      <a:pt x="194" y="89"/>
                    </a:lnTo>
                    <a:lnTo>
                      <a:pt x="195" y="89"/>
                    </a:lnTo>
                    <a:lnTo>
                      <a:pt x="196" y="91"/>
                    </a:lnTo>
                    <a:lnTo>
                      <a:pt x="197" y="89"/>
                    </a:lnTo>
                    <a:lnTo>
                      <a:pt x="197" y="88"/>
                    </a:lnTo>
                    <a:lnTo>
                      <a:pt x="197" y="87"/>
                    </a:lnTo>
                    <a:lnTo>
                      <a:pt x="197" y="85"/>
                    </a:lnTo>
                    <a:lnTo>
                      <a:pt x="197" y="83"/>
                    </a:lnTo>
                    <a:lnTo>
                      <a:pt x="197" y="82"/>
                    </a:lnTo>
                    <a:lnTo>
                      <a:pt x="197" y="81"/>
                    </a:lnTo>
                    <a:lnTo>
                      <a:pt x="198" y="81"/>
                    </a:lnTo>
                    <a:lnTo>
                      <a:pt x="201" y="81"/>
                    </a:lnTo>
                    <a:lnTo>
                      <a:pt x="202" y="83"/>
                    </a:lnTo>
                    <a:lnTo>
                      <a:pt x="203" y="83"/>
                    </a:lnTo>
                    <a:lnTo>
                      <a:pt x="204" y="81"/>
                    </a:lnTo>
                    <a:lnTo>
                      <a:pt x="206" y="80"/>
                    </a:lnTo>
                    <a:lnTo>
                      <a:pt x="206" y="79"/>
                    </a:lnTo>
                    <a:lnTo>
                      <a:pt x="207" y="79"/>
                    </a:lnTo>
                    <a:lnTo>
                      <a:pt x="207" y="77"/>
                    </a:lnTo>
                    <a:lnTo>
                      <a:pt x="207" y="76"/>
                    </a:lnTo>
                    <a:lnTo>
                      <a:pt x="204" y="72"/>
                    </a:lnTo>
                    <a:lnTo>
                      <a:pt x="208" y="73"/>
                    </a:lnTo>
                    <a:lnTo>
                      <a:pt x="211" y="73"/>
                    </a:lnTo>
                    <a:lnTo>
                      <a:pt x="215" y="72"/>
                    </a:lnTo>
                    <a:lnTo>
                      <a:pt x="219" y="68"/>
                    </a:lnTo>
                    <a:lnTo>
                      <a:pt x="221" y="65"/>
                    </a:lnTo>
                    <a:lnTo>
                      <a:pt x="224" y="64"/>
                    </a:lnTo>
                    <a:lnTo>
                      <a:pt x="227" y="63"/>
                    </a:lnTo>
                    <a:lnTo>
                      <a:pt x="229" y="63"/>
                    </a:lnTo>
                    <a:lnTo>
                      <a:pt x="230" y="66"/>
                    </a:lnTo>
                    <a:lnTo>
                      <a:pt x="231" y="72"/>
                    </a:lnTo>
                    <a:lnTo>
                      <a:pt x="229" y="75"/>
                    </a:lnTo>
                    <a:lnTo>
                      <a:pt x="227" y="77"/>
                    </a:lnTo>
                    <a:lnTo>
                      <a:pt x="224" y="78"/>
                    </a:lnTo>
                    <a:lnTo>
                      <a:pt x="222" y="79"/>
                    </a:lnTo>
                    <a:lnTo>
                      <a:pt x="219" y="79"/>
                    </a:lnTo>
                    <a:lnTo>
                      <a:pt x="216" y="79"/>
                    </a:lnTo>
                    <a:lnTo>
                      <a:pt x="214" y="81"/>
                    </a:lnTo>
                    <a:lnTo>
                      <a:pt x="213" y="83"/>
                    </a:lnTo>
                    <a:lnTo>
                      <a:pt x="211" y="85"/>
                    </a:lnTo>
                    <a:lnTo>
                      <a:pt x="212" y="88"/>
                    </a:lnTo>
                    <a:lnTo>
                      <a:pt x="213" y="88"/>
                    </a:lnTo>
                    <a:lnTo>
                      <a:pt x="214" y="88"/>
                    </a:lnTo>
                    <a:lnTo>
                      <a:pt x="215" y="89"/>
                    </a:lnTo>
                    <a:lnTo>
                      <a:pt x="216" y="90"/>
                    </a:lnTo>
                    <a:lnTo>
                      <a:pt x="217" y="91"/>
                    </a:lnTo>
                    <a:lnTo>
                      <a:pt x="218" y="91"/>
                    </a:lnTo>
                    <a:lnTo>
                      <a:pt x="219" y="91"/>
                    </a:lnTo>
                    <a:lnTo>
                      <a:pt x="220" y="91"/>
                    </a:lnTo>
                    <a:lnTo>
                      <a:pt x="221" y="91"/>
                    </a:lnTo>
                    <a:lnTo>
                      <a:pt x="221" y="85"/>
                    </a:lnTo>
                    <a:lnTo>
                      <a:pt x="223" y="81"/>
                    </a:lnTo>
                    <a:lnTo>
                      <a:pt x="225" y="79"/>
                    </a:lnTo>
                    <a:lnTo>
                      <a:pt x="229" y="77"/>
                    </a:lnTo>
                    <a:lnTo>
                      <a:pt x="232" y="75"/>
                    </a:lnTo>
                    <a:lnTo>
                      <a:pt x="236" y="74"/>
                    </a:lnTo>
                    <a:lnTo>
                      <a:pt x="240" y="73"/>
                    </a:lnTo>
                    <a:lnTo>
                      <a:pt x="243" y="72"/>
                    </a:lnTo>
                    <a:lnTo>
                      <a:pt x="247" y="72"/>
                    </a:lnTo>
                    <a:lnTo>
                      <a:pt x="249" y="71"/>
                    </a:lnTo>
                    <a:lnTo>
                      <a:pt x="251" y="73"/>
                    </a:lnTo>
                    <a:lnTo>
                      <a:pt x="252" y="76"/>
                    </a:lnTo>
                    <a:lnTo>
                      <a:pt x="252" y="79"/>
                    </a:lnTo>
                    <a:lnTo>
                      <a:pt x="252" y="81"/>
                    </a:lnTo>
                    <a:lnTo>
                      <a:pt x="252" y="84"/>
                    </a:lnTo>
                    <a:lnTo>
                      <a:pt x="252" y="86"/>
                    </a:lnTo>
                    <a:lnTo>
                      <a:pt x="253" y="88"/>
                    </a:lnTo>
                    <a:lnTo>
                      <a:pt x="256" y="90"/>
                    </a:lnTo>
                    <a:lnTo>
                      <a:pt x="258" y="91"/>
                    </a:lnTo>
                    <a:lnTo>
                      <a:pt x="263" y="91"/>
                    </a:lnTo>
                    <a:lnTo>
                      <a:pt x="266" y="88"/>
                    </a:lnTo>
                    <a:lnTo>
                      <a:pt x="257" y="83"/>
                    </a:lnTo>
                    <a:lnTo>
                      <a:pt x="261" y="79"/>
                    </a:lnTo>
                    <a:lnTo>
                      <a:pt x="262" y="75"/>
                    </a:lnTo>
                    <a:lnTo>
                      <a:pt x="264" y="71"/>
                    </a:lnTo>
                    <a:lnTo>
                      <a:pt x="264" y="67"/>
                    </a:lnTo>
                    <a:lnTo>
                      <a:pt x="264" y="63"/>
                    </a:lnTo>
                    <a:lnTo>
                      <a:pt x="265" y="59"/>
                    </a:lnTo>
                    <a:lnTo>
                      <a:pt x="266" y="58"/>
                    </a:lnTo>
                    <a:lnTo>
                      <a:pt x="268" y="56"/>
                    </a:lnTo>
                    <a:lnTo>
                      <a:pt x="273" y="56"/>
                    </a:lnTo>
                    <a:lnTo>
                      <a:pt x="280" y="58"/>
                    </a:lnTo>
                    <a:lnTo>
                      <a:pt x="280" y="60"/>
                    </a:lnTo>
                    <a:lnTo>
                      <a:pt x="279" y="62"/>
                    </a:lnTo>
                    <a:lnTo>
                      <a:pt x="277" y="64"/>
                    </a:lnTo>
                    <a:lnTo>
                      <a:pt x="276" y="65"/>
                    </a:lnTo>
                    <a:lnTo>
                      <a:pt x="275" y="65"/>
                    </a:lnTo>
                    <a:lnTo>
                      <a:pt x="274" y="67"/>
                    </a:lnTo>
                    <a:lnTo>
                      <a:pt x="272" y="69"/>
                    </a:lnTo>
                    <a:lnTo>
                      <a:pt x="272" y="71"/>
                    </a:lnTo>
                    <a:lnTo>
                      <a:pt x="272" y="73"/>
                    </a:lnTo>
                    <a:lnTo>
                      <a:pt x="273" y="76"/>
                    </a:lnTo>
                    <a:lnTo>
                      <a:pt x="289" y="78"/>
                    </a:lnTo>
                    <a:lnTo>
                      <a:pt x="290" y="76"/>
                    </a:lnTo>
                    <a:lnTo>
                      <a:pt x="291" y="75"/>
                    </a:lnTo>
                    <a:lnTo>
                      <a:pt x="291" y="73"/>
                    </a:lnTo>
                    <a:lnTo>
                      <a:pt x="292" y="72"/>
                    </a:lnTo>
                    <a:lnTo>
                      <a:pt x="292" y="71"/>
                    </a:lnTo>
                    <a:lnTo>
                      <a:pt x="293" y="70"/>
                    </a:lnTo>
                    <a:lnTo>
                      <a:pt x="294" y="68"/>
                    </a:lnTo>
                    <a:lnTo>
                      <a:pt x="294" y="67"/>
                    </a:lnTo>
                    <a:lnTo>
                      <a:pt x="295" y="66"/>
                    </a:lnTo>
                    <a:lnTo>
                      <a:pt x="297" y="65"/>
                    </a:lnTo>
                    <a:lnTo>
                      <a:pt x="303" y="76"/>
                    </a:lnTo>
                    <a:lnTo>
                      <a:pt x="311" y="68"/>
                    </a:lnTo>
                    <a:lnTo>
                      <a:pt x="312" y="69"/>
                    </a:lnTo>
                    <a:lnTo>
                      <a:pt x="312" y="70"/>
                    </a:lnTo>
                    <a:lnTo>
                      <a:pt x="313" y="71"/>
                    </a:lnTo>
                    <a:lnTo>
                      <a:pt x="314" y="72"/>
                    </a:lnTo>
                    <a:lnTo>
                      <a:pt x="315" y="72"/>
                    </a:lnTo>
                    <a:lnTo>
                      <a:pt x="316" y="73"/>
                    </a:lnTo>
                    <a:lnTo>
                      <a:pt x="317" y="75"/>
                    </a:lnTo>
                    <a:lnTo>
                      <a:pt x="318" y="75"/>
                    </a:lnTo>
                    <a:lnTo>
                      <a:pt x="319" y="76"/>
                    </a:lnTo>
                    <a:lnTo>
                      <a:pt x="320" y="76"/>
                    </a:lnTo>
                    <a:lnTo>
                      <a:pt x="321" y="75"/>
                    </a:lnTo>
                    <a:lnTo>
                      <a:pt x="321" y="73"/>
                    </a:lnTo>
                    <a:lnTo>
                      <a:pt x="321" y="72"/>
                    </a:lnTo>
                    <a:lnTo>
                      <a:pt x="321" y="70"/>
                    </a:lnTo>
                    <a:lnTo>
                      <a:pt x="321" y="68"/>
                    </a:lnTo>
                    <a:lnTo>
                      <a:pt x="320" y="66"/>
                    </a:lnTo>
                    <a:lnTo>
                      <a:pt x="321" y="65"/>
                    </a:lnTo>
                    <a:lnTo>
                      <a:pt x="321" y="64"/>
                    </a:lnTo>
                    <a:lnTo>
                      <a:pt x="322" y="63"/>
                    </a:lnTo>
                    <a:lnTo>
                      <a:pt x="326" y="63"/>
                    </a:lnTo>
                    <a:lnTo>
                      <a:pt x="327" y="65"/>
                    </a:lnTo>
                    <a:lnTo>
                      <a:pt x="329" y="68"/>
                    </a:lnTo>
                    <a:lnTo>
                      <a:pt x="330" y="71"/>
                    </a:lnTo>
                    <a:lnTo>
                      <a:pt x="330" y="75"/>
                    </a:lnTo>
                    <a:lnTo>
                      <a:pt x="330" y="79"/>
                    </a:lnTo>
                    <a:lnTo>
                      <a:pt x="330" y="82"/>
                    </a:lnTo>
                    <a:lnTo>
                      <a:pt x="330" y="85"/>
                    </a:lnTo>
                    <a:lnTo>
                      <a:pt x="331" y="86"/>
                    </a:lnTo>
                    <a:lnTo>
                      <a:pt x="335" y="88"/>
                    </a:lnTo>
                    <a:lnTo>
                      <a:pt x="339" y="88"/>
                    </a:lnTo>
                    <a:lnTo>
                      <a:pt x="340" y="88"/>
                    </a:lnTo>
                    <a:lnTo>
                      <a:pt x="342" y="87"/>
                    </a:lnTo>
                    <a:lnTo>
                      <a:pt x="344" y="88"/>
                    </a:lnTo>
                    <a:lnTo>
                      <a:pt x="345" y="88"/>
                    </a:lnTo>
                    <a:lnTo>
                      <a:pt x="347" y="87"/>
                    </a:lnTo>
                    <a:lnTo>
                      <a:pt x="348" y="87"/>
                    </a:lnTo>
                    <a:lnTo>
                      <a:pt x="349" y="87"/>
                    </a:lnTo>
                    <a:lnTo>
                      <a:pt x="350" y="86"/>
                    </a:lnTo>
                    <a:lnTo>
                      <a:pt x="351" y="85"/>
                    </a:lnTo>
                    <a:lnTo>
                      <a:pt x="351" y="83"/>
                    </a:lnTo>
                    <a:lnTo>
                      <a:pt x="351" y="76"/>
                    </a:lnTo>
                    <a:lnTo>
                      <a:pt x="346" y="77"/>
                    </a:lnTo>
                    <a:lnTo>
                      <a:pt x="342" y="77"/>
                    </a:lnTo>
                    <a:lnTo>
                      <a:pt x="340" y="76"/>
                    </a:lnTo>
                    <a:lnTo>
                      <a:pt x="337" y="73"/>
                    </a:lnTo>
                    <a:lnTo>
                      <a:pt x="336" y="71"/>
                    </a:lnTo>
                    <a:lnTo>
                      <a:pt x="334" y="67"/>
                    </a:lnTo>
                    <a:lnTo>
                      <a:pt x="332" y="65"/>
                    </a:lnTo>
                    <a:lnTo>
                      <a:pt x="330" y="62"/>
                    </a:lnTo>
                    <a:lnTo>
                      <a:pt x="326" y="60"/>
                    </a:lnTo>
                    <a:lnTo>
                      <a:pt x="322" y="60"/>
                    </a:lnTo>
                    <a:lnTo>
                      <a:pt x="323" y="57"/>
                    </a:lnTo>
                    <a:lnTo>
                      <a:pt x="324" y="54"/>
                    </a:lnTo>
                    <a:lnTo>
                      <a:pt x="323" y="53"/>
                    </a:lnTo>
                    <a:lnTo>
                      <a:pt x="321" y="52"/>
                    </a:lnTo>
                    <a:lnTo>
                      <a:pt x="320" y="52"/>
                    </a:lnTo>
                    <a:lnTo>
                      <a:pt x="319" y="51"/>
                    </a:lnTo>
                    <a:lnTo>
                      <a:pt x="317" y="50"/>
                    </a:lnTo>
                    <a:lnTo>
                      <a:pt x="314" y="50"/>
                    </a:lnTo>
                    <a:lnTo>
                      <a:pt x="312" y="49"/>
                    </a:lnTo>
                    <a:lnTo>
                      <a:pt x="311" y="47"/>
                    </a:lnTo>
                    <a:lnTo>
                      <a:pt x="308" y="51"/>
                    </a:lnTo>
                    <a:lnTo>
                      <a:pt x="305" y="52"/>
                    </a:lnTo>
                    <a:lnTo>
                      <a:pt x="303" y="52"/>
                    </a:lnTo>
                    <a:lnTo>
                      <a:pt x="300" y="52"/>
                    </a:lnTo>
                    <a:lnTo>
                      <a:pt x="297" y="51"/>
                    </a:lnTo>
                    <a:lnTo>
                      <a:pt x="294" y="49"/>
                    </a:lnTo>
                    <a:lnTo>
                      <a:pt x="291" y="47"/>
                    </a:lnTo>
                    <a:lnTo>
                      <a:pt x="289" y="46"/>
                    </a:lnTo>
                    <a:lnTo>
                      <a:pt x="285" y="44"/>
                    </a:lnTo>
                    <a:lnTo>
                      <a:pt x="283" y="44"/>
                    </a:lnTo>
                    <a:lnTo>
                      <a:pt x="281" y="40"/>
                    </a:lnTo>
                    <a:lnTo>
                      <a:pt x="280" y="38"/>
                    </a:lnTo>
                    <a:lnTo>
                      <a:pt x="280" y="35"/>
                    </a:lnTo>
                    <a:lnTo>
                      <a:pt x="280" y="32"/>
                    </a:lnTo>
                    <a:lnTo>
                      <a:pt x="280" y="29"/>
                    </a:lnTo>
                    <a:lnTo>
                      <a:pt x="280" y="26"/>
                    </a:lnTo>
                    <a:lnTo>
                      <a:pt x="280" y="25"/>
                    </a:lnTo>
                    <a:lnTo>
                      <a:pt x="278" y="23"/>
                    </a:lnTo>
                    <a:lnTo>
                      <a:pt x="275" y="21"/>
                    </a:lnTo>
                    <a:lnTo>
                      <a:pt x="271" y="20"/>
                    </a:lnTo>
                    <a:lnTo>
                      <a:pt x="268" y="25"/>
                    </a:lnTo>
                    <a:lnTo>
                      <a:pt x="264" y="26"/>
                    </a:lnTo>
                    <a:lnTo>
                      <a:pt x="261" y="27"/>
                    </a:lnTo>
                    <a:lnTo>
                      <a:pt x="257" y="26"/>
                    </a:lnTo>
                    <a:lnTo>
                      <a:pt x="254" y="26"/>
                    </a:lnTo>
                    <a:lnTo>
                      <a:pt x="251" y="25"/>
                    </a:lnTo>
                    <a:lnTo>
                      <a:pt x="247" y="25"/>
                    </a:lnTo>
                    <a:lnTo>
                      <a:pt x="244" y="25"/>
                    </a:lnTo>
                    <a:lnTo>
                      <a:pt x="241" y="26"/>
                    </a:lnTo>
                    <a:lnTo>
                      <a:pt x="238" y="28"/>
                    </a:lnTo>
                    <a:lnTo>
                      <a:pt x="237" y="27"/>
                    </a:lnTo>
                    <a:lnTo>
                      <a:pt x="236" y="26"/>
                    </a:lnTo>
                    <a:lnTo>
                      <a:pt x="235" y="26"/>
                    </a:lnTo>
                    <a:lnTo>
                      <a:pt x="234" y="25"/>
                    </a:lnTo>
                    <a:lnTo>
                      <a:pt x="234" y="24"/>
                    </a:lnTo>
                    <a:lnTo>
                      <a:pt x="234" y="23"/>
                    </a:lnTo>
                    <a:lnTo>
                      <a:pt x="233" y="22"/>
                    </a:lnTo>
                    <a:lnTo>
                      <a:pt x="233" y="20"/>
                    </a:lnTo>
                    <a:lnTo>
                      <a:pt x="233" y="19"/>
                    </a:lnTo>
                    <a:lnTo>
                      <a:pt x="234" y="17"/>
                    </a:lnTo>
                    <a:lnTo>
                      <a:pt x="234" y="16"/>
                    </a:lnTo>
                    <a:lnTo>
                      <a:pt x="236" y="14"/>
                    </a:lnTo>
                    <a:lnTo>
                      <a:pt x="238" y="14"/>
                    </a:lnTo>
                    <a:lnTo>
                      <a:pt x="239" y="13"/>
                    </a:lnTo>
                    <a:lnTo>
                      <a:pt x="241" y="13"/>
                    </a:lnTo>
                    <a:lnTo>
                      <a:pt x="242" y="13"/>
                    </a:lnTo>
                    <a:lnTo>
                      <a:pt x="244" y="13"/>
                    </a:lnTo>
                    <a:lnTo>
                      <a:pt x="246" y="13"/>
                    </a:lnTo>
                    <a:lnTo>
                      <a:pt x="248" y="13"/>
                    </a:lnTo>
                    <a:lnTo>
                      <a:pt x="247" y="12"/>
                    </a:lnTo>
                    <a:lnTo>
                      <a:pt x="244" y="12"/>
                    </a:lnTo>
                    <a:lnTo>
                      <a:pt x="243" y="12"/>
                    </a:lnTo>
                    <a:lnTo>
                      <a:pt x="240" y="13"/>
                    </a:lnTo>
                    <a:lnTo>
                      <a:pt x="237" y="13"/>
                    </a:lnTo>
                    <a:lnTo>
                      <a:pt x="234" y="14"/>
                    </a:lnTo>
                    <a:lnTo>
                      <a:pt x="233" y="17"/>
                    </a:lnTo>
                    <a:lnTo>
                      <a:pt x="231" y="19"/>
                    </a:lnTo>
                    <a:lnTo>
                      <a:pt x="229" y="19"/>
                    </a:lnTo>
                    <a:lnTo>
                      <a:pt x="227" y="19"/>
                    </a:lnTo>
                    <a:lnTo>
                      <a:pt x="227" y="18"/>
                    </a:lnTo>
                    <a:lnTo>
                      <a:pt x="226" y="18"/>
                    </a:lnTo>
                    <a:lnTo>
                      <a:pt x="225" y="18"/>
                    </a:lnTo>
                    <a:lnTo>
                      <a:pt x="225" y="17"/>
                    </a:lnTo>
                    <a:lnTo>
                      <a:pt x="224" y="17"/>
                    </a:lnTo>
                    <a:lnTo>
                      <a:pt x="224" y="16"/>
                    </a:lnTo>
                    <a:lnTo>
                      <a:pt x="223" y="14"/>
                    </a:lnTo>
                    <a:lnTo>
                      <a:pt x="222" y="14"/>
                    </a:lnTo>
                    <a:lnTo>
                      <a:pt x="222" y="16"/>
                    </a:lnTo>
                    <a:lnTo>
                      <a:pt x="221" y="17"/>
                    </a:lnTo>
                    <a:lnTo>
                      <a:pt x="220" y="19"/>
                    </a:lnTo>
                    <a:lnTo>
                      <a:pt x="220" y="20"/>
                    </a:lnTo>
                    <a:lnTo>
                      <a:pt x="219" y="21"/>
                    </a:lnTo>
                    <a:lnTo>
                      <a:pt x="218" y="22"/>
                    </a:lnTo>
                    <a:lnTo>
                      <a:pt x="216" y="20"/>
                    </a:lnTo>
                    <a:lnTo>
                      <a:pt x="214" y="19"/>
                    </a:lnTo>
                    <a:lnTo>
                      <a:pt x="219" y="1"/>
                    </a:lnTo>
                    <a:lnTo>
                      <a:pt x="216" y="0"/>
                    </a:lnTo>
                    <a:lnTo>
                      <a:pt x="214" y="0"/>
                    </a:lnTo>
                    <a:lnTo>
                      <a:pt x="212" y="0"/>
                    </a:lnTo>
                    <a:lnTo>
                      <a:pt x="211" y="2"/>
                    </a:lnTo>
                    <a:lnTo>
                      <a:pt x="211" y="4"/>
                    </a:lnTo>
                    <a:lnTo>
                      <a:pt x="210" y="6"/>
                    </a:lnTo>
                    <a:lnTo>
                      <a:pt x="209" y="8"/>
                    </a:lnTo>
                    <a:lnTo>
                      <a:pt x="209" y="10"/>
                    </a:lnTo>
                    <a:lnTo>
                      <a:pt x="208" y="12"/>
                    </a:lnTo>
                    <a:lnTo>
                      <a:pt x="207" y="13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0" name="Freeform 9"/>
              <p:cNvSpPr>
                <a:spLocks/>
              </p:cNvSpPr>
              <p:nvPr/>
            </p:nvSpPr>
            <p:spPr bwMode="auto">
              <a:xfrm>
                <a:off x="462" y="867"/>
                <a:ext cx="18" cy="17"/>
              </a:xfrm>
              <a:custGeom>
                <a:avLst/>
                <a:gdLst>
                  <a:gd name="T0" fmla="*/ 0 w 18"/>
                  <a:gd name="T1" fmla="*/ 0 h 17"/>
                  <a:gd name="T2" fmla="*/ 0 w 18"/>
                  <a:gd name="T3" fmla="*/ 1 h 17"/>
                  <a:gd name="T4" fmla="*/ 3 w 18"/>
                  <a:gd name="T5" fmla="*/ 3 h 17"/>
                  <a:gd name="T6" fmla="*/ 0 w 18"/>
                  <a:gd name="T7" fmla="*/ 5 h 17"/>
                  <a:gd name="T8" fmla="*/ 0 w 18"/>
                  <a:gd name="T9" fmla="*/ 7 h 17"/>
                  <a:gd name="T10" fmla="*/ 0 w 18"/>
                  <a:gd name="T11" fmla="*/ 8 h 17"/>
                  <a:gd name="T12" fmla="*/ 0 w 18"/>
                  <a:gd name="T13" fmla="*/ 10 h 17"/>
                  <a:gd name="T14" fmla="*/ 0 w 18"/>
                  <a:gd name="T15" fmla="*/ 11 h 17"/>
                  <a:gd name="T16" fmla="*/ 3 w 18"/>
                  <a:gd name="T17" fmla="*/ 13 h 17"/>
                  <a:gd name="T18" fmla="*/ 6 w 18"/>
                  <a:gd name="T19" fmla="*/ 13 h 17"/>
                  <a:gd name="T20" fmla="*/ 9 w 18"/>
                  <a:gd name="T21" fmla="*/ 16 h 17"/>
                  <a:gd name="T22" fmla="*/ 17 w 18"/>
                  <a:gd name="T23" fmla="*/ 16 h 17"/>
                  <a:gd name="T24" fmla="*/ 17 w 18"/>
                  <a:gd name="T25" fmla="*/ 0 h 17"/>
                  <a:gd name="T26" fmla="*/ 0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0" y="0"/>
                    </a:moveTo>
                    <a:lnTo>
                      <a:pt x="0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9" y="16"/>
                    </a:lnTo>
                    <a:lnTo>
                      <a:pt x="17" y="16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1" name="Freeform 10"/>
              <p:cNvSpPr>
                <a:spLocks/>
              </p:cNvSpPr>
              <p:nvPr/>
            </p:nvSpPr>
            <p:spPr bwMode="auto">
              <a:xfrm>
                <a:off x="506" y="869"/>
                <a:ext cx="29" cy="28"/>
              </a:xfrm>
              <a:custGeom>
                <a:avLst/>
                <a:gdLst>
                  <a:gd name="T0" fmla="*/ 16 w 29"/>
                  <a:gd name="T1" fmla="*/ 10 h 28"/>
                  <a:gd name="T2" fmla="*/ 15 w 29"/>
                  <a:gd name="T3" fmla="*/ 10 h 28"/>
                  <a:gd name="T4" fmla="*/ 13 w 29"/>
                  <a:gd name="T5" fmla="*/ 10 h 28"/>
                  <a:gd name="T6" fmla="*/ 11 w 29"/>
                  <a:gd name="T7" fmla="*/ 10 h 28"/>
                  <a:gd name="T8" fmla="*/ 8 w 29"/>
                  <a:gd name="T9" fmla="*/ 10 h 28"/>
                  <a:gd name="T10" fmla="*/ 7 w 29"/>
                  <a:gd name="T11" fmla="*/ 10 h 28"/>
                  <a:gd name="T12" fmla="*/ 4 w 29"/>
                  <a:gd name="T13" fmla="*/ 10 h 28"/>
                  <a:gd name="T14" fmla="*/ 3 w 29"/>
                  <a:gd name="T15" fmla="*/ 10 h 28"/>
                  <a:gd name="T16" fmla="*/ 1 w 29"/>
                  <a:gd name="T17" fmla="*/ 10 h 28"/>
                  <a:gd name="T18" fmla="*/ 0 w 29"/>
                  <a:gd name="T19" fmla="*/ 11 h 28"/>
                  <a:gd name="T20" fmla="*/ 0 w 29"/>
                  <a:gd name="T21" fmla="*/ 14 h 28"/>
                  <a:gd name="T22" fmla="*/ 0 w 29"/>
                  <a:gd name="T23" fmla="*/ 16 h 28"/>
                  <a:gd name="T24" fmla="*/ 0 w 29"/>
                  <a:gd name="T25" fmla="*/ 18 h 28"/>
                  <a:gd name="T26" fmla="*/ 0 w 29"/>
                  <a:gd name="T27" fmla="*/ 19 h 28"/>
                  <a:gd name="T28" fmla="*/ 0 w 29"/>
                  <a:gd name="T29" fmla="*/ 21 h 28"/>
                  <a:gd name="T30" fmla="*/ 1 w 29"/>
                  <a:gd name="T31" fmla="*/ 23 h 28"/>
                  <a:gd name="T32" fmla="*/ 2 w 29"/>
                  <a:gd name="T33" fmla="*/ 23 h 28"/>
                  <a:gd name="T34" fmla="*/ 4 w 29"/>
                  <a:gd name="T35" fmla="*/ 24 h 28"/>
                  <a:gd name="T36" fmla="*/ 4 w 29"/>
                  <a:gd name="T37" fmla="*/ 26 h 28"/>
                  <a:gd name="T38" fmla="*/ 6 w 29"/>
                  <a:gd name="T39" fmla="*/ 26 h 28"/>
                  <a:gd name="T40" fmla="*/ 7 w 29"/>
                  <a:gd name="T41" fmla="*/ 27 h 28"/>
                  <a:gd name="T42" fmla="*/ 9 w 29"/>
                  <a:gd name="T43" fmla="*/ 27 h 28"/>
                  <a:gd name="T44" fmla="*/ 11 w 29"/>
                  <a:gd name="T45" fmla="*/ 26 h 28"/>
                  <a:gd name="T46" fmla="*/ 12 w 29"/>
                  <a:gd name="T47" fmla="*/ 25 h 28"/>
                  <a:gd name="T48" fmla="*/ 12 w 29"/>
                  <a:gd name="T49" fmla="*/ 24 h 28"/>
                  <a:gd name="T50" fmla="*/ 12 w 29"/>
                  <a:gd name="T51" fmla="*/ 23 h 28"/>
                  <a:gd name="T52" fmla="*/ 12 w 29"/>
                  <a:gd name="T53" fmla="*/ 21 h 28"/>
                  <a:gd name="T54" fmla="*/ 12 w 29"/>
                  <a:gd name="T55" fmla="*/ 19 h 28"/>
                  <a:gd name="T56" fmla="*/ 12 w 29"/>
                  <a:gd name="T57" fmla="*/ 17 h 28"/>
                  <a:gd name="T58" fmla="*/ 13 w 29"/>
                  <a:gd name="T59" fmla="*/ 16 h 28"/>
                  <a:gd name="T60" fmla="*/ 14 w 29"/>
                  <a:gd name="T61" fmla="*/ 14 h 28"/>
                  <a:gd name="T62" fmla="*/ 26 w 29"/>
                  <a:gd name="T63" fmla="*/ 19 h 28"/>
                  <a:gd name="T64" fmla="*/ 28 w 29"/>
                  <a:gd name="T65" fmla="*/ 16 h 28"/>
                  <a:gd name="T66" fmla="*/ 27 w 29"/>
                  <a:gd name="T67" fmla="*/ 11 h 28"/>
                  <a:gd name="T68" fmla="*/ 26 w 29"/>
                  <a:gd name="T69" fmla="*/ 8 h 28"/>
                  <a:gd name="T70" fmla="*/ 24 w 29"/>
                  <a:gd name="T71" fmla="*/ 4 h 28"/>
                  <a:gd name="T72" fmla="*/ 22 w 29"/>
                  <a:gd name="T73" fmla="*/ 2 h 28"/>
                  <a:gd name="T74" fmla="*/ 20 w 29"/>
                  <a:gd name="T75" fmla="*/ 0 h 28"/>
                  <a:gd name="T76" fmla="*/ 18 w 29"/>
                  <a:gd name="T77" fmla="*/ 0 h 28"/>
                  <a:gd name="T78" fmla="*/ 16 w 29"/>
                  <a:gd name="T79" fmla="*/ 1 h 28"/>
                  <a:gd name="T80" fmla="*/ 16 w 29"/>
                  <a:gd name="T81" fmla="*/ 3 h 28"/>
                  <a:gd name="T82" fmla="*/ 16 w 29"/>
                  <a:gd name="T83" fmla="*/ 10 h 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"/>
                  <a:gd name="T127" fmla="*/ 0 h 28"/>
                  <a:gd name="T128" fmla="*/ 29 w 29"/>
                  <a:gd name="T129" fmla="*/ 28 h 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" h="28">
                    <a:moveTo>
                      <a:pt x="16" y="10"/>
                    </a:moveTo>
                    <a:lnTo>
                      <a:pt x="15" y="10"/>
                    </a:lnTo>
                    <a:lnTo>
                      <a:pt x="13" y="10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2" y="23"/>
                    </a:lnTo>
                    <a:lnTo>
                      <a:pt x="4" y="24"/>
                    </a:lnTo>
                    <a:lnTo>
                      <a:pt x="4" y="26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11" y="26"/>
                    </a:lnTo>
                    <a:lnTo>
                      <a:pt x="12" y="25"/>
                    </a:lnTo>
                    <a:lnTo>
                      <a:pt x="12" y="24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3" y="16"/>
                    </a:lnTo>
                    <a:lnTo>
                      <a:pt x="14" y="14"/>
                    </a:lnTo>
                    <a:lnTo>
                      <a:pt x="26" y="19"/>
                    </a:lnTo>
                    <a:lnTo>
                      <a:pt x="28" y="16"/>
                    </a:lnTo>
                    <a:lnTo>
                      <a:pt x="27" y="11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6" y="3"/>
                    </a:lnTo>
                    <a:lnTo>
                      <a:pt x="16" y="1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2" name="Freeform 11"/>
              <p:cNvSpPr>
                <a:spLocks/>
              </p:cNvSpPr>
              <p:nvPr/>
            </p:nvSpPr>
            <p:spPr bwMode="auto">
              <a:xfrm>
                <a:off x="550" y="873"/>
                <a:ext cx="45" cy="29"/>
              </a:xfrm>
              <a:custGeom>
                <a:avLst/>
                <a:gdLst>
                  <a:gd name="T0" fmla="*/ 21 w 45"/>
                  <a:gd name="T1" fmla="*/ 11 h 29"/>
                  <a:gd name="T2" fmla="*/ 21 w 45"/>
                  <a:gd name="T3" fmla="*/ 13 h 29"/>
                  <a:gd name="T4" fmla="*/ 24 w 45"/>
                  <a:gd name="T5" fmla="*/ 15 h 29"/>
                  <a:gd name="T6" fmla="*/ 25 w 45"/>
                  <a:gd name="T7" fmla="*/ 17 h 29"/>
                  <a:gd name="T8" fmla="*/ 24 w 45"/>
                  <a:gd name="T9" fmla="*/ 20 h 29"/>
                  <a:gd name="T10" fmla="*/ 19 w 45"/>
                  <a:gd name="T11" fmla="*/ 21 h 29"/>
                  <a:gd name="T12" fmla="*/ 14 w 45"/>
                  <a:gd name="T13" fmla="*/ 17 h 29"/>
                  <a:gd name="T14" fmla="*/ 13 w 45"/>
                  <a:gd name="T15" fmla="*/ 13 h 29"/>
                  <a:gd name="T16" fmla="*/ 12 w 45"/>
                  <a:gd name="T17" fmla="*/ 7 h 29"/>
                  <a:gd name="T18" fmla="*/ 9 w 45"/>
                  <a:gd name="T19" fmla="*/ 2 h 29"/>
                  <a:gd name="T20" fmla="*/ 6 w 45"/>
                  <a:gd name="T21" fmla="*/ 2 h 29"/>
                  <a:gd name="T22" fmla="*/ 5 w 45"/>
                  <a:gd name="T23" fmla="*/ 6 h 29"/>
                  <a:gd name="T24" fmla="*/ 6 w 45"/>
                  <a:gd name="T25" fmla="*/ 10 h 29"/>
                  <a:gd name="T26" fmla="*/ 8 w 45"/>
                  <a:gd name="T27" fmla="*/ 13 h 29"/>
                  <a:gd name="T28" fmla="*/ 9 w 45"/>
                  <a:gd name="T29" fmla="*/ 17 h 29"/>
                  <a:gd name="T30" fmla="*/ 9 w 45"/>
                  <a:gd name="T31" fmla="*/ 20 h 29"/>
                  <a:gd name="T32" fmla="*/ 7 w 45"/>
                  <a:gd name="T33" fmla="*/ 22 h 29"/>
                  <a:gd name="T34" fmla="*/ 3 w 45"/>
                  <a:gd name="T35" fmla="*/ 22 h 29"/>
                  <a:gd name="T36" fmla="*/ 0 w 45"/>
                  <a:gd name="T37" fmla="*/ 23 h 29"/>
                  <a:gd name="T38" fmla="*/ 0 w 45"/>
                  <a:gd name="T39" fmla="*/ 26 h 29"/>
                  <a:gd name="T40" fmla="*/ 3 w 45"/>
                  <a:gd name="T41" fmla="*/ 27 h 29"/>
                  <a:gd name="T42" fmla="*/ 9 w 45"/>
                  <a:gd name="T43" fmla="*/ 26 h 29"/>
                  <a:gd name="T44" fmla="*/ 15 w 45"/>
                  <a:gd name="T45" fmla="*/ 28 h 29"/>
                  <a:gd name="T46" fmla="*/ 22 w 45"/>
                  <a:gd name="T47" fmla="*/ 28 h 29"/>
                  <a:gd name="T48" fmla="*/ 29 w 45"/>
                  <a:gd name="T49" fmla="*/ 28 h 29"/>
                  <a:gd name="T50" fmla="*/ 31 w 45"/>
                  <a:gd name="T51" fmla="*/ 24 h 29"/>
                  <a:gd name="T52" fmla="*/ 32 w 45"/>
                  <a:gd name="T53" fmla="*/ 20 h 29"/>
                  <a:gd name="T54" fmla="*/ 36 w 45"/>
                  <a:gd name="T55" fmla="*/ 20 h 29"/>
                  <a:gd name="T56" fmla="*/ 39 w 45"/>
                  <a:gd name="T57" fmla="*/ 21 h 29"/>
                  <a:gd name="T58" fmla="*/ 43 w 45"/>
                  <a:gd name="T59" fmla="*/ 20 h 29"/>
                  <a:gd name="T60" fmla="*/ 32 w 45"/>
                  <a:gd name="T61" fmla="*/ 0 h 29"/>
                  <a:gd name="T62" fmla="*/ 32 w 45"/>
                  <a:gd name="T63" fmla="*/ 6 h 29"/>
                  <a:gd name="T64" fmla="*/ 30 w 45"/>
                  <a:gd name="T65" fmla="*/ 7 h 29"/>
                  <a:gd name="T66" fmla="*/ 27 w 45"/>
                  <a:gd name="T67" fmla="*/ 7 h 29"/>
                  <a:gd name="T68" fmla="*/ 24 w 45"/>
                  <a:gd name="T69" fmla="*/ 7 h 29"/>
                  <a:gd name="T70" fmla="*/ 21 w 45"/>
                  <a:gd name="T71" fmla="*/ 9 h 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"/>
                  <a:gd name="T109" fmla="*/ 0 h 29"/>
                  <a:gd name="T110" fmla="*/ 45 w 45"/>
                  <a:gd name="T111" fmla="*/ 29 h 2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" h="29">
                    <a:moveTo>
                      <a:pt x="21" y="9"/>
                    </a:moveTo>
                    <a:lnTo>
                      <a:pt x="21" y="11"/>
                    </a:lnTo>
                    <a:lnTo>
                      <a:pt x="21" y="13"/>
                    </a:lnTo>
                    <a:lnTo>
                      <a:pt x="23" y="14"/>
                    </a:lnTo>
                    <a:lnTo>
                      <a:pt x="24" y="15"/>
                    </a:lnTo>
                    <a:lnTo>
                      <a:pt x="25" y="16"/>
                    </a:lnTo>
                    <a:lnTo>
                      <a:pt x="25" y="17"/>
                    </a:lnTo>
                    <a:lnTo>
                      <a:pt x="25" y="18"/>
                    </a:lnTo>
                    <a:lnTo>
                      <a:pt x="24" y="20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17" y="20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12" y="7"/>
                    </a:lnTo>
                    <a:lnTo>
                      <a:pt x="11" y="5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6" y="10"/>
                    </a:lnTo>
                    <a:lnTo>
                      <a:pt x="7" y="11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9" y="20"/>
                    </a:lnTo>
                    <a:lnTo>
                      <a:pt x="8" y="21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3" y="27"/>
                    </a:lnTo>
                    <a:lnTo>
                      <a:pt x="7" y="26"/>
                    </a:lnTo>
                    <a:lnTo>
                      <a:pt x="9" y="26"/>
                    </a:lnTo>
                    <a:lnTo>
                      <a:pt x="13" y="26"/>
                    </a:lnTo>
                    <a:lnTo>
                      <a:pt x="15" y="28"/>
                    </a:lnTo>
                    <a:lnTo>
                      <a:pt x="19" y="28"/>
                    </a:lnTo>
                    <a:lnTo>
                      <a:pt x="22" y="28"/>
                    </a:lnTo>
                    <a:lnTo>
                      <a:pt x="25" y="28"/>
                    </a:lnTo>
                    <a:lnTo>
                      <a:pt x="29" y="28"/>
                    </a:lnTo>
                    <a:lnTo>
                      <a:pt x="32" y="28"/>
                    </a:lnTo>
                    <a:lnTo>
                      <a:pt x="31" y="24"/>
                    </a:lnTo>
                    <a:lnTo>
                      <a:pt x="31" y="22"/>
                    </a:lnTo>
                    <a:lnTo>
                      <a:pt x="32" y="20"/>
                    </a:lnTo>
                    <a:lnTo>
                      <a:pt x="33" y="20"/>
                    </a:lnTo>
                    <a:lnTo>
                      <a:pt x="36" y="20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41" y="21"/>
                    </a:lnTo>
                    <a:lnTo>
                      <a:pt x="43" y="20"/>
                    </a:lnTo>
                    <a:lnTo>
                      <a:pt x="44" y="18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5" y="7"/>
                    </a:lnTo>
                    <a:lnTo>
                      <a:pt x="24" y="7"/>
                    </a:lnTo>
                    <a:lnTo>
                      <a:pt x="22" y="8"/>
                    </a:lnTo>
                    <a:lnTo>
                      <a:pt x="21" y="9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3" name="Freeform 12"/>
              <p:cNvSpPr>
                <a:spLocks/>
              </p:cNvSpPr>
              <p:nvPr/>
            </p:nvSpPr>
            <p:spPr bwMode="auto">
              <a:xfrm>
                <a:off x="593" y="885"/>
                <a:ext cx="18" cy="29"/>
              </a:xfrm>
              <a:custGeom>
                <a:avLst/>
                <a:gdLst>
                  <a:gd name="T0" fmla="*/ 5 w 18"/>
                  <a:gd name="T1" fmla="*/ 0 h 29"/>
                  <a:gd name="T2" fmla="*/ 1 w 18"/>
                  <a:gd name="T3" fmla="*/ 4 h 29"/>
                  <a:gd name="T4" fmla="*/ 0 w 18"/>
                  <a:gd name="T5" fmla="*/ 6 h 29"/>
                  <a:gd name="T6" fmla="*/ 0 w 18"/>
                  <a:gd name="T7" fmla="*/ 9 h 29"/>
                  <a:gd name="T8" fmla="*/ 0 w 18"/>
                  <a:gd name="T9" fmla="*/ 11 h 29"/>
                  <a:gd name="T10" fmla="*/ 1 w 18"/>
                  <a:gd name="T11" fmla="*/ 15 h 29"/>
                  <a:gd name="T12" fmla="*/ 5 w 18"/>
                  <a:gd name="T13" fmla="*/ 17 h 29"/>
                  <a:gd name="T14" fmla="*/ 7 w 18"/>
                  <a:gd name="T15" fmla="*/ 21 h 29"/>
                  <a:gd name="T16" fmla="*/ 7 w 18"/>
                  <a:gd name="T17" fmla="*/ 23 h 29"/>
                  <a:gd name="T18" fmla="*/ 11 w 18"/>
                  <a:gd name="T19" fmla="*/ 26 h 29"/>
                  <a:gd name="T20" fmla="*/ 11 w 18"/>
                  <a:gd name="T21" fmla="*/ 28 h 29"/>
                  <a:gd name="T22" fmla="*/ 17 w 18"/>
                  <a:gd name="T23" fmla="*/ 28 h 29"/>
                  <a:gd name="T24" fmla="*/ 17 w 18"/>
                  <a:gd name="T25" fmla="*/ 1 h 29"/>
                  <a:gd name="T26" fmla="*/ 5 w 18"/>
                  <a:gd name="T27" fmla="*/ 1 h 29"/>
                  <a:gd name="T28" fmla="*/ 5 w 18"/>
                  <a:gd name="T29" fmla="*/ 0 h 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"/>
                  <a:gd name="T46" fmla="*/ 0 h 29"/>
                  <a:gd name="T47" fmla="*/ 18 w 18"/>
                  <a:gd name="T48" fmla="*/ 29 h 2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" h="29">
                    <a:moveTo>
                      <a:pt x="5" y="0"/>
                    </a:moveTo>
                    <a:lnTo>
                      <a:pt x="1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5" y="17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11" y="26"/>
                    </a:lnTo>
                    <a:lnTo>
                      <a:pt x="11" y="28"/>
                    </a:lnTo>
                    <a:lnTo>
                      <a:pt x="17" y="28"/>
                    </a:lnTo>
                    <a:lnTo>
                      <a:pt x="17" y="1"/>
                    </a:lnTo>
                    <a:lnTo>
                      <a:pt x="5" y="1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4" name="Freeform 13"/>
              <p:cNvSpPr>
                <a:spLocks/>
              </p:cNvSpPr>
              <p:nvPr/>
            </p:nvSpPr>
            <p:spPr bwMode="auto">
              <a:xfrm>
                <a:off x="809" y="891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17 w 18"/>
                  <a:gd name="T5" fmla="*/ 0 h 17"/>
                  <a:gd name="T6" fmla="*/ 0 w 18"/>
                  <a:gd name="T7" fmla="*/ 0 h 17"/>
                  <a:gd name="T8" fmla="*/ 0 w 18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5" name="Freeform 14"/>
              <p:cNvSpPr>
                <a:spLocks/>
              </p:cNvSpPr>
              <p:nvPr/>
            </p:nvSpPr>
            <p:spPr bwMode="auto">
              <a:xfrm>
                <a:off x="905" y="892"/>
                <a:ext cx="18" cy="17"/>
              </a:xfrm>
              <a:custGeom>
                <a:avLst/>
                <a:gdLst>
                  <a:gd name="T0" fmla="*/ 1 w 18"/>
                  <a:gd name="T1" fmla="*/ 1 h 17"/>
                  <a:gd name="T2" fmla="*/ 0 w 18"/>
                  <a:gd name="T3" fmla="*/ 2 h 17"/>
                  <a:gd name="T4" fmla="*/ 0 w 18"/>
                  <a:gd name="T5" fmla="*/ 3 h 17"/>
                  <a:gd name="T6" fmla="*/ 0 w 18"/>
                  <a:gd name="T7" fmla="*/ 5 h 17"/>
                  <a:gd name="T8" fmla="*/ 0 w 18"/>
                  <a:gd name="T9" fmla="*/ 6 h 17"/>
                  <a:gd name="T10" fmla="*/ 0 w 18"/>
                  <a:gd name="T11" fmla="*/ 8 h 17"/>
                  <a:gd name="T12" fmla="*/ 0 w 18"/>
                  <a:gd name="T13" fmla="*/ 10 h 17"/>
                  <a:gd name="T14" fmla="*/ 1 w 18"/>
                  <a:gd name="T15" fmla="*/ 11 h 17"/>
                  <a:gd name="T16" fmla="*/ 2 w 18"/>
                  <a:gd name="T17" fmla="*/ 13 h 17"/>
                  <a:gd name="T18" fmla="*/ 4 w 18"/>
                  <a:gd name="T19" fmla="*/ 15 h 17"/>
                  <a:gd name="T20" fmla="*/ 5 w 18"/>
                  <a:gd name="T21" fmla="*/ 16 h 17"/>
                  <a:gd name="T22" fmla="*/ 6 w 18"/>
                  <a:gd name="T23" fmla="*/ 16 h 17"/>
                  <a:gd name="T24" fmla="*/ 8 w 18"/>
                  <a:gd name="T25" fmla="*/ 16 h 17"/>
                  <a:gd name="T26" fmla="*/ 9 w 18"/>
                  <a:gd name="T27" fmla="*/ 15 h 17"/>
                  <a:gd name="T28" fmla="*/ 10 w 18"/>
                  <a:gd name="T29" fmla="*/ 15 h 17"/>
                  <a:gd name="T30" fmla="*/ 12 w 18"/>
                  <a:gd name="T31" fmla="*/ 14 h 17"/>
                  <a:gd name="T32" fmla="*/ 12 w 18"/>
                  <a:gd name="T33" fmla="*/ 13 h 17"/>
                  <a:gd name="T34" fmla="*/ 14 w 18"/>
                  <a:gd name="T35" fmla="*/ 12 h 17"/>
                  <a:gd name="T36" fmla="*/ 14 w 18"/>
                  <a:gd name="T37" fmla="*/ 11 h 17"/>
                  <a:gd name="T38" fmla="*/ 16 w 18"/>
                  <a:gd name="T39" fmla="*/ 10 h 17"/>
                  <a:gd name="T40" fmla="*/ 17 w 18"/>
                  <a:gd name="T41" fmla="*/ 10 h 17"/>
                  <a:gd name="T42" fmla="*/ 16 w 18"/>
                  <a:gd name="T43" fmla="*/ 8 h 17"/>
                  <a:gd name="T44" fmla="*/ 16 w 18"/>
                  <a:gd name="T45" fmla="*/ 7 h 17"/>
                  <a:gd name="T46" fmla="*/ 14 w 18"/>
                  <a:gd name="T47" fmla="*/ 5 h 17"/>
                  <a:gd name="T48" fmla="*/ 13 w 18"/>
                  <a:gd name="T49" fmla="*/ 4 h 17"/>
                  <a:gd name="T50" fmla="*/ 12 w 18"/>
                  <a:gd name="T51" fmla="*/ 3 h 17"/>
                  <a:gd name="T52" fmla="*/ 10 w 18"/>
                  <a:gd name="T53" fmla="*/ 1 h 17"/>
                  <a:gd name="T54" fmla="*/ 8 w 18"/>
                  <a:gd name="T55" fmla="*/ 1 h 17"/>
                  <a:gd name="T56" fmla="*/ 6 w 18"/>
                  <a:gd name="T57" fmla="*/ 0 h 17"/>
                  <a:gd name="T58" fmla="*/ 4 w 18"/>
                  <a:gd name="T59" fmla="*/ 1 h 17"/>
                  <a:gd name="T60" fmla="*/ 1 w 18"/>
                  <a:gd name="T61" fmla="*/ 1 h 1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"/>
                  <a:gd name="T94" fmla="*/ 0 h 17"/>
                  <a:gd name="T95" fmla="*/ 18 w 18"/>
                  <a:gd name="T96" fmla="*/ 17 h 1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" h="17">
                    <a:moveTo>
                      <a:pt x="1" y="1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4" y="15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6" name="Freeform 15"/>
              <p:cNvSpPr>
                <a:spLocks/>
              </p:cNvSpPr>
              <p:nvPr/>
            </p:nvSpPr>
            <p:spPr bwMode="auto">
              <a:xfrm>
                <a:off x="831" y="898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17 w 18"/>
                  <a:gd name="T5" fmla="*/ 13 h 17"/>
                  <a:gd name="T6" fmla="*/ 17 w 18"/>
                  <a:gd name="T7" fmla="*/ 11 h 17"/>
                  <a:gd name="T8" fmla="*/ 17 w 18"/>
                  <a:gd name="T9" fmla="*/ 8 h 17"/>
                  <a:gd name="T10" fmla="*/ 15 w 18"/>
                  <a:gd name="T11" fmla="*/ 5 h 17"/>
                  <a:gd name="T12" fmla="*/ 15 w 18"/>
                  <a:gd name="T13" fmla="*/ 3 h 17"/>
                  <a:gd name="T14" fmla="*/ 11 w 18"/>
                  <a:gd name="T15" fmla="*/ 3 h 17"/>
                  <a:gd name="T16" fmla="*/ 9 w 18"/>
                  <a:gd name="T17" fmla="*/ 3 h 17"/>
                  <a:gd name="T18" fmla="*/ 7 w 18"/>
                  <a:gd name="T19" fmla="*/ 0 h 17"/>
                  <a:gd name="T20" fmla="*/ 3 w 18"/>
                  <a:gd name="T21" fmla="*/ 0 h 17"/>
                  <a:gd name="T22" fmla="*/ 0 w 18"/>
                  <a:gd name="T23" fmla="*/ 0 h 17"/>
                  <a:gd name="T24" fmla="*/ 0 w 18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17" y="13"/>
                    </a:lnTo>
                    <a:lnTo>
                      <a:pt x="17" y="11"/>
                    </a:lnTo>
                    <a:lnTo>
                      <a:pt x="17" y="8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7" name="Freeform 16"/>
              <p:cNvSpPr>
                <a:spLocks/>
              </p:cNvSpPr>
              <p:nvPr/>
            </p:nvSpPr>
            <p:spPr bwMode="auto">
              <a:xfrm>
                <a:off x="760" y="903"/>
                <a:ext cx="18" cy="17"/>
              </a:xfrm>
              <a:custGeom>
                <a:avLst/>
                <a:gdLst>
                  <a:gd name="T0" fmla="*/ 0 w 18"/>
                  <a:gd name="T1" fmla="*/ 8 h 17"/>
                  <a:gd name="T2" fmla="*/ 0 w 18"/>
                  <a:gd name="T3" fmla="*/ 16 h 17"/>
                  <a:gd name="T4" fmla="*/ 17 w 18"/>
                  <a:gd name="T5" fmla="*/ 0 h 17"/>
                  <a:gd name="T6" fmla="*/ 15 w 18"/>
                  <a:gd name="T7" fmla="*/ 0 h 17"/>
                  <a:gd name="T8" fmla="*/ 14 w 18"/>
                  <a:gd name="T9" fmla="*/ 0 h 17"/>
                  <a:gd name="T10" fmla="*/ 12 w 18"/>
                  <a:gd name="T11" fmla="*/ 0 h 17"/>
                  <a:gd name="T12" fmla="*/ 10 w 18"/>
                  <a:gd name="T13" fmla="*/ 0 h 17"/>
                  <a:gd name="T14" fmla="*/ 8 w 18"/>
                  <a:gd name="T15" fmla="*/ 0 h 17"/>
                  <a:gd name="T16" fmla="*/ 6 w 18"/>
                  <a:gd name="T17" fmla="*/ 1 h 17"/>
                  <a:gd name="T18" fmla="*/ 5 w 18"/>
                  <a:gd name="T19" fmla="*/ 1 h 17"/>
                  <a:gd name="T20" fmla="*/ 3 w 18"/>
                  <a:gd name="T21" fmla="*/ 4 h 17"/>
                  <a:gd name="T22" fmla="*/ 2 w 18"/>
                  <a:gd name="T23" fmla="*/ 5 h 17"/>
                  <a:gd name="T24" fmla="*/ 0 w 18"/>
                  <a:gd name="T25" fmla="*/ 8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8"/>
                    </a:moveTo>
                    <a:lnTo>
                      <a:pt x="0" y="16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8" name="Freeform 17"/>
              <p:cNvSpPr>
                <a:spLocks/>
              </p:cNvSpPr>
              <p:nvPr/>
            </p:nvSpPr>
            <p:spPr bwMode="auto">
              <a:xfrm>
                <a:off x="581" y="909"/>
                <a:ext cx="18" cy="17"/>
              </a:xfrm>
              <a:custGeom>
                <a:avLst/>
                <a:gdLst>
                  <a:gd name="T0" fmla="*/ 0 w 18"/>
                  <a:gd name="T1" fmla="*/ 3 h 17"/>
                  <a:gd name="T2" fmla="*/ 0 w 18"/>
                  <a:gd name="T3" fmla="*/ 16 h 17"/>
                  <a:gd name="T4" fmla="*/ 17 w 18"/>
                  <a:gd name="T5" fmla="*/ 16 h 17"/>
                  <a:gd name="T6" fmla="*/ 17 w 18"/>
                  <a:gd name="T7" fmla="*/ 0 h 17"/>
                  <a:gd name="T8" fmla="*/ 15 w 18"/>
                  <a:gd name="T9" fmla="*/ 0 h 17"/>
                  <a:gd name="T10" fmla="*/ 12 w 18"/>
                  <a:gd name="T11" fmla="*/ 0 h 17"/>
                  <a:gd name="T12" fmla="*/ 9 w 18"/>
                  <a:gd name="T13" fmla="*/ 0 h 17"/>
                  <a:gd name="T14" fmla="*/ 9 w 18"/>
                  <a:gd name="T15" fmla="*/ 0 h 17"/>
                  <a:gd name="T16" fmla="*/ 6 w 18"/>
                  <a:gd name="T17" fmla="*/ 0 h 17"/>
                  <a:gd name="T18" fmla="*/ 6 w 18"/>
                  <a:gd name="T19" fmla="*/ 2 h 17"/>
                  <a:gd name="T20" fmla="*/ 3 w 18"/>
                  <a:gd name="T21" fmla="*/ 2 h 17"/>
                  <a:gd name="T22" fmla="*/ 0 w 18"/>
                  <a:gd name="T23" fmla="*/ 3 h 17"/>
                  <a:gd name="T24" fmla="*/ 0 w 18"/>
                  <a:gd name="T25" fmla="*/ 3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3"/>
                    </a:moveTo>
                    <a:lnTo>
                      <a:pt x="0" y="16"/>
                    </a:lnTo>
                    <a:lnTo>
                      <a:pt x="17" y="16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79" name="Freeform 18"/>
              <p:cNvSpPr>
                <a:spLocks/>
              </p:cNvSpPr>
              <p:nvPr/>
            </p:nvSpPr>
            <p:spPr bwMode="auto">
              <a:xfrm>
                <a:off x="900" y="914"/>
                <a:ext cx="19" cy="17"/>
              </a:xfrm>
              <a:custGeom>
                <a:avLst/>
                <a:gdLst>
                  <a:gd name="T0" fmla="*/ 0 w 19"/>
                  <a:gd name="T1" fmla="*/ 4 h 17"/>
                  <a:gd name="T2" fmla="*/ 0 w 19"/>
                  <a:gd name="T3" fmla="*/ 6 h 17"/>
                  <a:gd name="T4" fmla="*/ 0 w 19"/>
                  <a:gd name="T5" fmla="*/ 7 h 17"/>
                  <a:gd name="T6" fmla="*/ 0 w 19"/>
                  <a:gd name="T7" fmla="*/ 8 h 17"/>
                  <a:gd name="T8" fmla="*/ 0 w 19"/>
                  <a:gd name="T9" fmla="*/ 10 h 17"/>
                  <a:gd name="T10" fmla="*/ 1 w 19"/>
                  <a:gd name="T11" fmla="*/ 10 h 17"/>
                  <a:gd name="T12" fmla="*/ 1 w 19"/>
                  <a:gd name="T13" fmla="*/ 11 h 17"/>
                  <a:gd name="T14" fmla="*/ 3 w 19"/>
                  <a:gd name="T15" fmla="*/ 13 h 17"/>
                  <a:gd name="T16" fmla="*/ 3 w 19"/>
                  <a:gd name="T17" fmla="*/ 14 h 17"/>
                  <a:gd name="T18" fmla="*/ 5 w 19"/>
                  <a:gd name="T19" fmla="*/ 14 h 17"/>
                  <a:gd name="T20" fmla="*/ 5 w 19"/>
                  <a:gd name="T21" fmla="*/ 16 h 17"/>
                  <a:gd name="T22" fmla="*/ 7 w 19"/>
                  <a:gd name="T23" fmla="*/ 16 h 17"/>
                  <a:gd name="T24" fmla="*/ 9 w 19"/>
                  <a:gd name="T25" fmla="*/ 16 h 17"/>
                  <a:gd name="T26" fmla="*/ 11 w 19"/>
                  <a:gd name="T27" fmla="*/ 16 h 17"/>
                  <a:gd name="T28" fmla="*/ 13 w 19"/>
                  <a:gd name="T29" fmla="*/ 14 h 17"/>
                  <a:gd name="T30" fmla="*/ 15 w 19"/>
                  <a:gd name="T31" fmla="*/ 11 h 17"/>
                  <a:gd name="T32" fmla="*/ 16 w 19"/>
                  <a:gd name="T33" fmla="*/ 10 h 17"/>
                  <a:gd name="T34" fmla="*/ 17 w 19"/>
                  <a:gd name="T35" fmla="*/ 7 h 17"/>
                  <a:gd name="T36" fmla="*/ 18 w 19"/>
                  <a:gd name="T37" fmla="*/ 6 h 17"/>
                  <a:gd name="T38" fmla="*/ 18 w 19"/>
                  <a:gd name="T39" fmla="*/ 3 h 17"/>
                  <a:gd name="T40" fmla="*/ 17 w 19"/>
                  <a:gd name="T41" fmla="*/ 0 h 17"/>
                  <a:gd name="T42" fmla="*/ 15 w 19"/>
                  <a:gd name="T43" fmla="*/ 0 h 17"/>
                  <a:gd name="T44" fmla="*/ 14 w 19"/>
                  <a:gd name="T45" fmla="*/ 1 h 17"/>
                  <a:gd name="T46" fmla="*/ 12 w 19"/>
                  <a:gd name="T47" fmla="*/ 3 h 17"/>
                  <a:gd name="T48" fmla="*/ 10 w 19"/>
                  <a:gd name="T49" fmla="*/ 4 h 17"/>
                  <a:gd name="T50" fmla="*/ 8 w 19"/>
                  <a:gd name="T51" fmla="*/ 6 h 17"/>
                  <a:gd name="T52" fmla="*/ 6 w 19"/>
                  <a:gd name="T53" fmla="*/ 7 h 17"/>
                  <a:gd name="T54" fmla="*/ 5 w 19"/>
                  <a:gd name="T55" fmla="*/ 7 h 17"/>
                  <a:gd name="T56" fmla="*/ 3 w 19"/>
                  <a:gd name="T57" fmla="*/ 7 h 17"/>
                  <a:gd name="T58" fmla="*/ 1 w 19"/>
                  <a:gd name="T59" fmla="*/ 6 h 17"/>
                  <a:gd name="T60" fmla="*/ 0 w 19"/>
                  <a:gd name="T61" fmla="*/ 4 h 1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"/>
                  <a:gd name="T94" fmla="*/ 0 h 17"/>
                  <a:gd name="T95" fmla="*/ 19 w 19"/>
                  <a:gd name="T96" fmla="*/ 17 h 1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" h="17">
                    <a:moveTo>
                      <a:pt x="0" y="4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6" y="10"/>
                    </a:lnTo>
                    <a:lnTo>
                      <a:pt x="17" y="7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8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0" name="Freeform 19"/>
              <p:cNvSpPr>
                <a:spLocks/>
              </p:cNvSpPr>
              <p:nvPr/>
            </p:nvSpPr>
            <p:spPr bwMode="auto">
              <a:xfrm>
                <a:off x="492" y="921"/>
                <a:ext cx="19" cy="17"/>
              </a:xfrm>
              <a:custGeom>
                <a:avLst/>
                <a:gdLst>
                  <a:gd name="T0" fmla="*/ 0 w 19"/>
                  <a:gd name="T1" fmla="*/ 5 h 17"/>
                  <a:gd name="T2" fmla="*/ 0 w 19"/>
                  <a:gd name="T3" fmla="*/ 11 h 17"/>
                  <a:gd name="T4" fmla="*/ 1 w 19"/>
                  <a:gd name="T5" fmla="*/ 11 h 17"/>
                  <a:gd name="T6" fmla="*/ 2 w 19"/>
                  <a:gd name="T7" fmla="*/ 11 h 17"/>
                  <a:gd name="T8" fmla="*/ 4 w 19"/>
                  <a:gd name="T9" fmla="*/ 11 h 17"/>
                  <a:gd name="T10" fmla="*/ 7 w 19"/>
                  <a:gd name="T11" fmla="*/ 11 h 17"/>
                  <a:gd name="T12" fmla="*/ 8 w 19"/>
                  <a:gd name="T13" fmla="*/ 11 h 17"/>
                  <a:gd name="T14" fmla="*/ 11 w 19"/>
                  <a:gd name="T15" fmla="*/ 11 h 17"/>
                  <a:gd name="T16" fmla="*/ 13 w 19"/>
                  <a:gd name="T17" fmla="*/ 11 h 17"/>
                  <a:gd name="T18" fmla="*/ 15 w 19"/>
                  <a:gd name="T19" fmla="*/ 11 h 17"/>
                  <a:gd name="T20" fmla="*/ 17 w 19"/>
                  <a:gd name="T21" fmla="*/ 14 h 17"/>
                  <a:gd name="T22" fmla="*/ 18 w 19"/>
                  <a:gd name="T23" fmla="*/ 16 h 17"/>
                  <a:gd name="T24" fmla="*/ 18 w 19"/>
                  <a:gd name="T25" fmla="*/ 11 h 17"/>
                  <a:gd name="T26" fmla="*/ 17 w 19"/>
                  <a:gd name="T27" fmla="*/ 7 h 17"/>
                  <a:gd name="T28" fmla="*/ 16 w 19"/>
                  <a:gd name="T29" fmla="*/ 3 h 17"/>
                  <a:gd name="T30" fmla="*/ 14 w 19"/>
                  <a:gd name="T31" fmla="*/ 2 h 17"/>
                  <a:gd name="T32" fmla="*/ 11 w 19"/>
                  <a:gd name="T33" fmla="*/ 0 h 17"/>
                  <a:gd name="T34" fmla="*/ 9 w 19"/>
                  <a:gd name="T35" fmla="*/ 0 h 17"/>
                  <a:gd name="T36" fmla="*/ 7 w 19"/>
                  <a:gd name="T37" fmla="*/ 0 h 17"/>
                  <a:gd name="T38" fmla="*/ 4 w 19"/>
                  <a:gd name="T39" fmla="*/ 0 h 17"/>
                  <a:gd name="T40" fmla="*/ 2 w 19"/>
                  <a:gd name="T41" fmla="*/ 3 h 17"/>
                  <a:gd name="T42" fmla="*/ 0 w 19"/>
                  <a:gd name="T43" fmla="*/ 5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17"/>
                  <a:gd name="T68" fmla="*/ 19 w 19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17">
                    <a:moveTo>
                      <a:pt x="0" y="5"/>
                    </a:moveTo>
                    <a:lnTo>
                      <a:pt x="0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7" y="14"/>
                    </a:lnTo>
                    <a:lnTo>
                      <a:pt x="18" y="16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1" name="Freeform 20"/>
              <p:cNvSpPr>
                <a:spLocks/>
              </p:cNvSpPr>
              <p:nvPr/>
            </p:nvSpPr>
            <p:spPr bwMode="auto">
              <a:xfrm>
                <a:off x="465" y="920"/>
                <a:ext cx="19" cy="32"/>
              </a:xfrm>
              <a:custGeom>
                <a:avLst/>
                <a:gdLst>
                  <a:gd name="T0" fmla="*/ 6 w 19"/>
                  <a:gd name="T1" fmla="*/ 27 h 32"/>
                  <a:gd name="T2" fmla="*/ 6 w 19"/>
                  <a:gd name="T3" fmla="*/ 29 h 32"/>
                  <a:gd name="T4" fmla="*/ 6 w 19"/>
                  <a:gd name="T5" fmla="*/ 30 h 32"/>
                  <a:gd name="T6" fmla="*/ 6 w 19"/>
                  <a:gd name="T7" fmla="*/ 30 h 32"/>
                  <a:gd name="T8" fmla="*/ 7 w 19"/>
                  <a:gd name="T9" fmla="*/ 31 h 32"/>
                  <a:gd name="T10" fmla="*/ 9 w 19"/>
                  <a:gd name="T11" fmla="*/ 31 h 32"/>
                  <a:gd name="T12" fmla="*/ 10 w 19"/>
                  <a:gd name="T13" fmla="*/ 31 h 32"/>
                  <a:gd name="T14" fmla="*/ 12 w 19"/>
                  <a:gd name="T15" fmla="*/ 31 h 32"/>
                  <a:gd name="T16" fmla="*/ 13 w 19"/>
                  <a:gd name="T17" fmla="*/ 30 h 32"/>
                  <a:gd name="T18" fmla="*/ 14 w 19"/>
                  <a:gd name="T19" fmla="*/ 31 h 32"/>
                  <a:gd name="T20" fmla="*/ 15 w 19"/>
                  <a:gd name="T21" fmla="*/ 31 h 32"/>
                  <a:gd name="T22" fmla="*/ 17 w 19"/>
                  <a:gd name="T23" fmla="*/ 27 h 32"/>
                  <a:gd name="T24" fmla="*/ 18 w 19"/>
                  <a:gd name="T25" fmla="*/ 23 h 32"/>
                  <a:gd name="T26" fmla="*/ 18 w 19"/>
                  <a:gd name="T27" fmla="*/ 19 h 32"/>
                  <a:gd name="T28" fmla="*/ 17 w 19"/>
                  <a:gd name="T29" fmla="*/ 15 h 32"/>
                  <a:gd name="T30" fmla="*/ 15 w 19"/>
                  <a:gd name="T31" fmla="*/ 11 h 32"/>
                  <a:gd name="T32" fmla="*/ 12 w 19"/>
                  <a:gd name="T33" fmla="*/ 8 h 32"/>
                  <a:gd name="T34" fmla="*/ 10 w 19"/>
                  <a:gd name="T35" fmla="*/ 5 h 32"/>
                  <a:gd name="T36" fmla="*/ 7 w 19"/>
                  <a:gd name="T37" fmla="*/ 3 h 32"/>
                  <a:gd name="T38" fmla="*/ 4 w 19"/>
                  <a:gd name="T39" fmla="*/ 2 h 32"/>
                  <a:gd name="T40" fmla="*/ 0 w 19"/>
                  <a:gd name="T41" fmla="*/ 0 h 32"/>
                  <a:gd name="T42" fmla="*/ 1 w 19"/>
                  <a:gd name="T43" fmla="*/ 2 h 32"/>
                  <a:gd name="T44" fmla="*/ 2 w 19"/>
                  <a:gd name="T45" fmla="*/ 4 h 32"/>
                  <a:gd name="T46" fmla="*/ 5 w 19"/>
                  <a:gd name="T47" fmla="*/ 7 h 32"/>
                  <a:gd name="T48" fmla="*/ 6 w 19"/>
                  <a:gd name="T49" fmla="*/ 10 h 32"/>
                  <a:gd name="T50" fmla="*/ 8 w 19"/>
                  <a:gd name="T51" fmla="*/ 13 h 32"/>
                  <a:gd name="T52" fmla="*/ 10 w 19"/>
                  <a:gd name="T53" fmla="*/ 17 h 32"/>
                  <a:gd name="T54" fmla="*/ 10 w 19"/>
                  <a:gd name="T55" fmla="*/ 19 h 32"/>
                  <a:gd name="T56" fmla="*/ 10 w 19"/>
                  <a:gd name="T57" fmla="*/ 23 h 32"/>
                  <a:gd name="T58" fmla="*/ 8 w 19"/>
                  <a:gd name="T59" fmla="*/ 26 h 32"/>
                  <a:gd name="T60" fmla="*/ 6 w 19"/>
                  <a:gd name="T61" fmla="*/ 27 h 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"/>
                  <a:gd name="T94" fmla="*/ 0 h 32"/>
                  <a:gd name="T95" fmla="*/ 19 w 19"/>
                  <a:gd name="T96" fmla="*/ 32 h 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" h="32">
                    <a:moveTo>
                      <a:pt x="6" y="27"/>
                    </a:moveTo>
                    <a:lnTo>
                      <a:pt x="6" y="29"/>
                    </a:lnTo>
                    <a:lnTo>
                      <a:pt x="6" y="30"/>
                    </a:lnTo>
                    <a:lnTo>
                      <a:pt x="7" y="31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2" y="31"/>
                    </a:lnTo>
                    <a:lnTo>
                      <a:pt x="13" y="30"/>
                    </a:lnTo>
                    <a:lnTo>
                      <a:pt x="14" y="31"/>
                    </a:lnTo>
                    <a:lnTo>
                      <a:pt x="15" y="31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8" y="19"/>
                    </a:lnTo>
                    <a:lnTo>
                      <a:pt x="17" y="15"/>
                    </a:lnTo>
                    <a:lnTo>
                      <a:pt x="15" y="11"/>
                    </a:lnTo>
                    <a:lnTo>
                      <a:pt x="12" y="8"/>
                    </a:lnTo>
                    <a:lnTo>
                      <a:pt x="10" y="5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5" y="7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0" y="23"/>
                    </a:lnTo>
                    <a:lnTo>
                      <a:pt x="8" y="26"/>
                    </a:lnTo>
                    <a:lnTo>
                      <a:pt x="6" y="27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2" name="Freeform 21"/>
              <p:cNvSpPr>
                <a:spLocks/>
              </p:cNvSpPr>
              <p:nvPr/>
            </p:nvSpPr>
            <p:spPr bwMode="auto">
              <a:xfrm>
                <a:off x="742" y="926"/>
                <a:ext cx="18" cy="17"/>
              </a:xfrm>
              <a:custGeom>
                <a:avLst/>
                <a:gdLst>
                  <a:gd name="T0" fmla="*/ 0 w 18"/>
                  <a:gd name="T1" fmla="*/ 0 h 17"/>
                  <a:gd name="T2" fmla="*/ 0 w 18"/>
                  <a:gd name="T3" fmla="*/ 2 h 17"/>
                  <a:gd name="T4" fmla="*/ 0 w 18"/>
                  <a:gd name="T5" fmla="*/ 3 h 17"/>
                  <a:gd name="T6" fmla="*/ 0 w 18"/>
                  <a:gd name="T7" fmla="*/ 5 h 17"/>
                  <a:gd name="T8" fmla="*/ 0 w 18"/>
                  <a:gd name="T9" fmla="*/ 7 h 17"/>
                  <a:gd name="T10" fmla="*/ 0 w 18"/>
                  <a:gd name="T11" fmla="*/ 9 h 17"/>
                  <a:gd name="T12" fmla="*/ 0 w 18"/>
                  <a:gd name="T13" fmla="*/ 11 h 17"/>
                  <a:gd name="T14" fmla="*/ 1 w 18"/>
                  <a:gd name="T15" fmla="*/ 12 h 17"/>
                  <a:gd name="T16" fmla="*/ 1 w 18"/>
                  <a:gd name="T17" fmla="*/ 14 h 17"/>
                  <a:gd name="T18" fmla="*/ 3 w 18"/>
                  <a:gd name="T19" fmla="*/ 14 h 17"/>
                  <a:gd name="T20" fmla="*/ 5 w 18"/>
                  <a:gd name="T21" fmla="*/ 16 h 17"/>
                  <a:gd name="T22" fmla="*/ 17 w 18"/>
                  <a:gd name="T23" fmla="*/ 0 h 17"/>
                  <a:gd name="T24" fmla="*/ 0 w 18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3" name="Freeform 22"/>
              <p:cNvSpPr>
                <a:spLocks/>
              </p:cNvSpPr>
              <p:nvPr/>
            </p:nvSpPr>
            <p:spPr bwMode="auto">
              <a:xfrm>
                <a:off x="509" y="928"/>
                <a:ext cx="21" cy="38"/>
              </a:xfrm>
              <a:custGeom>
                <a:avLst/>
                <a:gdLst>
                  <a:gd name="T0" fmla="*/ 0 w 21"/>
                  <a:gd name="T1" fmla="*/ 15 h 38"/>
                  <a:gd name="T2" fmla="*/ 0 w 21"/>
                  <a:gd name="T3" fmla="*/ 37 h 38"/>
                  <a:gd name="T4" fmla="*/ 8 w 21"/>
                  <a:gd name="T5" fmla="*/ 37 h 38"/>
                  <a:gd name="T6" fmla="*/ 1 w 21"/>
                  <a:gd name="T7" fmla="*/ 22 h 38"/>
                  <a:gd name="T8" fmla="*/ 20 w 21"/>
                  <a:gd name="T9" fmla="*/ 19 h 38"/>
                  <a:gd name="T10" fmla="*/ 15 w 21"/>
                  <a:gd name="T11" fmla="*/ 0 h 38"/>
                  <a:gd name="T12" fmla="*/ 15 w 21"/>
                  <a:gd name="T13" fmla="*/ 3 h 38"/>
                  <a:gd name="T14" fmla="*/ 14 w 21"/>
                  <a:gd name="T15" fmla="*/ 5 h 38"/>
                  <a:gd name="T16" fmla="*/ 13 w 21"/>
                  <a:gd name="T17" fmla="*/ 8 h 38"/>
                  <a:gd name="T18" fmla="*/ 12 w 21"/>
                  <a:gd name="T19" fmla="*/ 9 h 38"/>
                  <a:gd name="T20" fmla="*/ 11 w 21"/>
                  <a:gd name="T21" fmla="*/ 11 h 38"/>
                  <a:gd name="T22" fmla="*/ 8 w 21"/>
                  <a:gd name="T23" fmla="*/ 13 h 38"/>
                  <a:gd name="T24" fmla="*/ 7 w 21"/>
                  <a:gd name="T25" fmla="*/ 15 h 38"/>
                  <a:gd name="T26" fmla="*/ 5 w 21"/>
                  <a:gd name="T27" fmla="*/ 15 h 38"/>
                  <a:gd name="T28" fmla="*/ 3 w 21"/>
                  <a:gd name="T29" fmla="*/ 15 h 38"/>
                  <a:gd name="T30" fmla="*/ 0 w 21"/>
                  <a:gd name="T31" fmla="*/ 15 h 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"/>
                  <a:gd name="T49" fmla="*/ 0 h 38"/>
                  <a:gd name="T50" fmla="*/ 21 w 21"/>
                  <a:gd name="T51" fmla="*/ 38 h 3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" h="38">
                    <a:moveTo>
                      <a:pt x="0" y="15"/>
                    </a:moveTo>
                    <a:lnTo>
                      <a:pt x="0" y="37"/>
                    </a:lnTo>
                    <a:lnTo>
                      <a:pt x="8" y="37"/>
                    </a:lnTo>
                    <a:lnTo>
                      <a:pt x="1" y="22"/>
                    </a:lnTo>
                    <a:lnTo>
                      <a:pt x="20" y="19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4" y="5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8" y="13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4" name="Freeform 23"/>
              <p:cNvSpPr>
                <a:spLocks/>
              </p:cNvSpPr>
              <p:nvPr/>
            </p:nvSpPr>
            <p:spPr bwMode="auto">
              <a:xfrm>
                <a:off x="544" y="935"/>
                <a:ext cx="21" cy="38"/>
              </a:xfrm>
              <a:custGeom>
                <a:avLst/>
                <a:gdLst>
                  <a:gd name="T0" fmla="*/ 0 w 21"/>
                  <a:gd name="T1" fmla="*/ 0 h 38"/>
                  <a:gd name="T2" fmla="*/ 0 w 21"/>
                  <a:gd name="T3" fmla="*/ 3 h 38"/>
                  <a:gd name="T4" fmla="*/ 1 w 21"/>
                  <a:gd name="T5" fmla="*/ 8 h 38"/>
                  <a:gd name="T6" fmla="*/ 1 w 21"/>
                  <a:gd name="T7" fmla="*/ 12 h 38"/>
                  <a:gd name="T8" fmla="*/ 2 w 21"/>
                  <a:gd name="T9" fmla="*/ 16 h 38"/>
                  <a:gd name="T10" fmla="*/ 3 w 21"/>
                  <a:gd name="T11" fmla="*/ 21 h 38"/>
                  <a:gd name="T12" fmla="*/ 4 w 21"/>
                  <a:gd name="T13" fmla="*/ 24 h 38"/>
                  <a:gd name="T14" fmla="*/ 4 w 21"/>
                  <a:gd name="T15" fmla="*/ 28 h 38"/>
                  <a:gd name="T16" fmla="*/ 6 w 21"/>
                  <a:gd name="T17" fmla="*/ 32 h 38"/>
                  <a:gd name="T18" fmla="*/ 8 w 21"/>
                  <a:gd name="T19" fmla="*/ 34 h 38"/>
                  <a:gd name="T20" fmla="*/ 11 w 21"/>
                  <a:gd name="T21" fmla="*/ 37 h 38"/>
                  <a:gd name="T22" fmla="*/ 12 w 21"/>
                  <a:gd name="T23" fmla="*/ 34 h 38"/>
                  <a:gd name="T24" fmla="*/ 12 w 21"/>
                  <a:gd name="T25" fmla="*/ 32 h 38"/>
                  <a:gd name="T26" fmla="*/ 11 w 21"/>
                  <a:gd name="T27" fmla="*/ 29 h 38"/>
                  <a:gd name="T28" fmla="*/ 10 w 21"/>
                  <a:gd name="T29" fmla="*/ 27 h 38"/>
                  <a:gd name="T30" fmla="*/ 9 w 21"/>
                  <a:gd name="T31" fmla="*/ 23 h 38"/>
                  <a:gd name="T32" fmla="*/ 8 w 21"/>
                  <a:gd name="T33" fmla="*/ 21 h 38"/>
                  <a:gd name="T34" fmla="*/ 7 w 21"/>
                  <a:gd name="T35" fmla="*/ 18 h 38"/>
                  <a:gd name="T36" fmla="*/ 6 w 21"/>
                  <a:gd name="T37" fmla="*/ 15 h 38"/>
                  <a:gd name="T38" fmla="*/ 6 w 21"/>
                  <a:gd name="T39" fmla="*/ 11 h 38"/>
                  <a:gd name="T40" fmla="*/ 6 w 21"/>
                  <a:gd name="T41" fmla="*/ 9 h 38"/>
                  <a:gd name="T42" fmla="*/ 20 w 21"/>
                  <a:gd name="T43" fmla="*/ 5 h 38"/>
                  <a:gd name="T44" fmla="*/ 18 w 21"/>
                  <a:gd name="T45" fmla="*/ 4 h 38"/>
                  <a:gd name="T46" fmla="*/ 16 w 21"/>
                  <a:gd name="T47" fmla="*/ 3 h 38"/>
                  <a:gd name="T48" fmla="*/ 14 w 21"/>
                  <a:gd name="T49" fmla="*/ 3 h 38"/>
                  <a:gd name="T50" fmla="*/ 12 w 21"/>
                  <a:gd name="T51" fmla="*/ 3 h 38"/>
                  <a:gd name="T52" fmla="*/ 10 w 21"/>
                  <a:gd name="T53" fmla="*/ 2 h 38"/>
                  <a:gd name="T54" fmla="*/ 8 w 21"/>
                  <a:gd name="T55" fmla="*/ 1 h 38"/>
                  <a:gd name="T56" fmla="*/ 6 w 21"/>
                  <a:gd name="T57" fmla="*/ 0 h 38"/>
                  <a:gd name="T58" fmla="*/ 4 w 21"/>
                  <a:gd name="T59" fmla="*/ 0 h 38"/>
                  <a:gd name="T60" fmla="*/ 2 w 21"/>
                  <a:gd name="T61" fmla="*/ 0 h 38"/>
                  <a:gd name="T62" fmla="*/ 0 w 21"/>
                  <a:gd name="T63" fmla="*/ 0 h 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1"/>
                  <a:gd name="T97" fmla="*/ 0 h 38"/>
                  <a:gd name="T98" fmla="*/ 21 w 21"/>
                  <a:gd name="T99" fmla="*/ 38 h 3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1" h="38">
                    <a:moveTo>
                      <a:pt x="0" y="0"/>
                    </a:moveTo>
                    <a:lnTo>
                      <a:pt x="0" y="3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2" y="16"/>
                    </a:lnTo>
                    <a:lnTo>
                      <a:pt x="3" y="21"/>
                    </a:lnTo>
                    <a:lnTo>
                      <a:pt x="4" y="24"/>
                    </a:lnTo>
                    <a:lnTo>
                      <a:pt x="4" y="28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7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1" y="29"/>
                    </a:lnTo>
                    <a:lnTo>
                      <a:pt x="10" y="27"/>
                    </a:lnTo>
                    <a:lnTo>
                      <a:pt x="9" y="23"/>
                    </a:lnTo>
                    <a:lnTo>
                      <a:pt x="8" y="21"/>
                    </a:lnTo>
                    <a:lnTo>
                      <a:pt x="7" y="18"/>
                    </a:lnTo>
                    <a:lnTo>
                      <a:pt x="6" y="15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20" y="5"/>
                    </a:lnTo>
                    <a:lnTo>
                      <a:pt x="18" y="4"/>
                    </a:lnTo>
                    <a:lnTo>
                      <a:pt x="16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5" name="Freeform 24"/>
              <p:cNvSpPr>
                <a:spLocks/>
              </p:cNvSpPr>
              <p:nvPr/>
            </p:nvSpPr>
            <p:spPr bwMode="auto">
              <a:xfrm>
                <a:off x="801" y="946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0 h 17"/>
                  <a:gd name="T4" fmla="*/ 0 w 19"/>
                  <a:gd name="T5" fmla="*/ 6 h 17"/>
                  <a:gd name="T6" fmla="*/ 2 w 19"/>
                  <a:gd name="T7" fmla="*/ 6 h 17"/>
                  <a:gd name="T8" fmla="*/ 3 w 19"/>
                  <a:gd name="T9" fmla="*/ 9 h 17"/>
                  <a:gd name="T10" fmla="*/ 3 w 19"/>
                  <a:gd name="T11" fmla="*/ 12 h 17"/>
                  <a:gd name="T12" fmla="*/ 4 w 19"/>
                  <a:gd name="T13" fmla="*/ 12 h 17"/>
                  <a:gd name="T14" fmla="*/ 5 w 19"/>
                  <a:gd name="T15" fmla="*/ 16 h 17"/>
                  <a:gd name="T16" fmla="*/ 5 w 19"/>
                  <a:gd name="T17" fmla="*/ 16 h 17"/>
                  <a:gd name="T18" fmla="*/ 8 w 19"/>
                  <a:gd name="T19" fmla="*/ 16 h 17"/>
                  <a:gd name="T20" fmla="*/ 8 w 19"/>
                  <a:gd name="T21" fmla="*/ 12 h 17"/>
                  <a:gd name="T22" fmla="*/ 18 w 19"/>
                  <a:gd name="T23" fmla="*/ 12 h 17"/>
                  <a:gd name="T24" fmla="*/ 18 w 19"/>
                  <a:gd name="T25" fmla="*/ 0 h 17"/>
                  <a:gd name="T26" fmla="*/ 0 w 19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9"/>
                  <a:gd name="T43" fmla="*/ 0 h 17"/>
                  <a:gd name="T44" fmla="*/ 19 w 19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9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6" name="Freeform 25"/>
              <p:cNvSpPr>
                <a:spLocks/>
              </p:cNvSpPr>
              <p:nvPr/>
            </p:nvSpPr>
            <p:spPr bwMode="auto">
              <a:xfrm>
                <a:off x="579" y="942"/>
                <a:ext cx="36" cy="46"/>
              </a:xfrm>
              <a:custGeom>
                <a:avLst/>
                <a:gdLst>
                  <a:gd name="T0" fmla="*/ 5 w 36"/>
                  <a:gd name="T1" fmla="*/ 3 h 46"/>
                  <a:gd name="T2" fmla="*/ 4 w 36"/>
                  <a:gd name="T3" fmla="*/ 6 h 46"/>
                  <a:gd name="T4" fmla="*/ 4 w 36"/>
                  <a:gd name="T5" fmla="*/ 8 h 46"/>
                  <a:gd name="T6" fmla="*/ 4 w 36"/>
                  <a:gd name="T7" fmla="*/ 12 h 46"/>
                  <a:gd name="T8" fmla="*/ 5 w 36"/>
                  <a:gd name="T9" fmla="*/ 14 h 46"/>
                  <a:gd name="T10" fmla="*/ 6 w 36"/>
                  <a:gd name="T11" fmla="*/ 18 h 46"/>
                  <a:gd name="T12" fmla="*/ 7 w 36"/>
                  <a:gd name="T13" fmla="*/ 20 h 46"/>
                  <a:gd name="T14" fmla="*/ 7 w 36"/>
                  <a:gd name="T15" fmla="*/ 24 h 46"/>
                  <a:gd name="T16" fmla="*/ 9 w 36"/>
                  <a:gd name="T17" fmla="*/ 27 h 46"/>
                  <a:gd name="T18" fmla="*/ 11 w 36"/>
                  <a:gd name="T19" fmla="*/ 30 h 46"/>
                  <a:gd name="T20" fmla="*/ 11 w 36"/>
                  <a:gd name="T21" fmla="*/ 33 h 46"/>
                  <a:gd name="T22" fmla="*/ 0 w 36"/>
                  <a:gd name="T23" fmla="*/ 35 h 46"/>
                  <a:gd name="T24" fmla="*/ 3 w 36"/>
                  <a:gd name="T25" fmla="*/ 37 h 46"/>
                  <a:gd name="T26" fmla="*/ 7 w 36"/>
                  <a:gd name="T27" fmla="*/ 39 h 46"/>
                  <a:gd name="T28" fmla="*/ 11 w 36"/>
                  <a:gd name="T29" fmla="*/ 40 h 46"/>
                  <a:gd name="T30" fmla="*/ 14 w 36"/>
                  <a:gd name="T31" fmla="*/ 41 h 46"/>
                  <a:gd name="T32" fmla="*/ 18 w 36"/>
                  <a:gd name="T33" fmla="*/ 42 h 46"/>
                  <a:gd name="T34" fmla="*/ 21 w 36"/>
                  <a:gd name="T35" fmla="*/ 43 h 46"/>
                  <a:gd name="T36" fmla="*/ 25 w 36"/>
                  <a:gd name="T37" fmla="*/ 44 h 46"/>
                  <a:gd name="T38" fmla="*/ 29 w 36"/>
                  <a:gd name="T39" fmla="*/ 45 h 46"/>
                  <a:gd name="T40" fmla="*/ 33 w 36"/>
                  <a:gd name="T41" fmla="*/ 45 h 46"/>
                  <a:gd name="T42" fmla="*/ 35 w 36"/>
                  <a:gd name="T43" fmla="*/ 45 h 46"/>
                  <a:gd name="T44" fmla="*/ 34 w 36"/>
                  <a:gd name="T45" fmla="*/ 40 h 46"/>
                  <a:gd name="T46" fmla="*/ 32 w 36"/>
                  <a:gd name="T47" fmla="*/ 36 h 46"/>
                  <a:gd name="T48" fmla="*/ 29 w 36"/>
                  <a:gd name="T49" fmla="*/ 33 h 46"/>
                  <a:gd name="T50" fmla="*/ 24 w 36"/>
                  <a:gd name="T51" fmla="*/ 31 h 46"/>
                  <a:gd name="T52" fmla="*/ 20 w 36"/>
                  <a:gd name="T53" fmla="*/ 28 h 46"/>
                  <a:gd name="T54" fmla="*/ 16 w 36"/>
                  <a:gd name="T55" fmla="*/ 27 h 46"/>
                  <a:gd name="T56" fmla="*/ 12 w 36"/>
                  <a:gd name="T57" fmla="*/ 25 h 46"/>
                  <a:gd name="T58" fmla="*/ 10 w 36"/>
                  <a:gd name="T59" fmla="*/ 21 h 46"/>
                  <a:gd name="T60" fmla="*/ 8 w 36"/>
                  <a:gd name="T61" fmla="*/ 17 h 46"/>
                  <a:gd name="T62" fmla="*/ 9 w 36"/>
                  <a:gd name="T63" fmla="*/ 11 h 46"/>
                  <a:gd name="T64" fmla="*/ 11 w 36"/>
                  <a:gd name="T65" fmla="*/ 9 h 46"/>
                  <a:gd name="T66" fmla="*/ 13 w 36"/>
                  <a:gd name="T67" fmla="*/ 9 h 46"/>
                  <a:gd name="T68" fmla="*/ 16 w 36"/>
                  <a:gd name="T69" fmla="*/ 8 h 46"/>
                  <a:gd name="T70" fmla="*/ 18 w 36"/>
                  <a:gd name="T71" fmla="*/ 8 h 46"/>
                  <a:gd name="T72" fmla="*/ 20 w 36"/>
                  <a:gd name="T73" fmla="*/ 8 h 46"/>
                  <a:gd name="T74" fmla="*/ 23 w 36"/>
                  <a:gd name="T75" fmla="*/ 9 h 46"/>
                  <a:gd name="T76" fmla="*/ 25 w 36"/>
                  <a:gd name="T77" fmla="*/ 9 h 46"/>
                  <a:gd name="T78" fmla="*/ 27 w 36"/>
                  <a:gd name="T79" fmla="*/ 11 h 46"/>
                  <a:gd name="T80" fmla="*/ 29 w 36"/>
                  <a:gd name="T81" fmla="*/ 12 h 46"/>
                  <a:gd name="T82" fmla="*/ 30 w 36"/>
                  <a:gd name="T83" fmla="*/ 13 h 46"/>
                  <a:gd name="T84" fmla="*/ 31 w 36"/>
                  <a:gd name="T85" fmla="*/ 11 h 46"/>
                  <a:gd name="T86" fmla="*/ 30 w 36"/>
                  <a:gd name="T87" fmla="*/ 8 h 46"/>
                  <a:gd name="T88" fmla="*/ 29 w 36"/>
                  <a:gd name="T89" fmla="*/ 7 h 46"/>
                  <a:gd name="T90" fmla="*/ 26 w 36"/>
                  <a:gd name="T91" fmla="*/ 4 h 46"/>
                  <a:gd name="T92" fmla="*/ 23 w 36"/>
                  <a:gd name="T93" fmla="*/ 3 h 46"/>
                  <a:gd name="T94" fmla="*/ 19 w 36"/>
                  <a:gd name="T95" fmla="*/ 1 h 46"/>
                  <a:gd name="T96" fmla="*/ 16 w 36"/>
                  <a:gd name="T97" fmla="*/ 0 h 46"/>
                  <a:gd name="T98" fmla="*/ 11 w 36"/>
                  <a:gd name="T99" fmla="*/ 0 h 46"/>
                  <a:gd name="T100" fmla="*/ 7 w 36"/>
                  <a:gd name="T101" fmla="*/ 1 h 46"/>
                  <a:gd name="T102" fmla="*/ 4 w 36"/>
                  <a:gd name="T103" fmla="*/ 3 h 46"/>
                  <a:gd name="T104" fmla="*/ 5 w 36"/>
                  <a:gd name="T105" fmla="*/ 3 h 4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"/>
                  <a:gd name="T160" fmla="*/ 0 h 46"/>
                  <a:gd name="T161" fmla="*/ 36 w 36"/>
                  <a:gd name="T162" fmla="*/ 46 h 4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" h="46">
                    <a:moveTo>
                      <a:pt x="5" y="3"/>
                    </a:moveTo>
                    <a:lnTo>
                      <a:pt x="4" y="6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6" y="18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9" y="27"/>
                    </a:lnTo>
                    <a:lnTo>
                      <a:pt x="11" y="30"/>
                    </a:lnTo>
                    <a:lnTo>
                      <a:pt x="11" y="33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" y="39"/>
                    </a:lnTo>
                    <a:lnTo>
                      <a:pt x="11" y="40"/>
                    </a:lnTo>
                    <a:lnTo>
                      <a:pt x="14" y="41"/>
                    </a:lnTo>
                    <a:lnTo>
                      <a:pt x="18" y="42"/>
                    </a:lnTo>
                    <a:lnTo>
                      <a:pt x="21" y="43"/>
                    </a:lnTo>
                    <a:lnTo>
                      <a:pt x="25" y="44"/>
                    </a:lnTo>
                    <a:lnTo>
                      <a:pt x="29" y="45"/>
                    </a:lnTo>
                    <a:lnTo>
                      <a:pt x="33" y="45"/>
                    </a:lnTo>
                    <a:lnTo>
                      <a:pt x="35" y="45"/>
                    </a:lnTo>
                    <a:lnTo>
                      <a:pt x="34" y="40"/>
                    </a:lnTo>
                    <a:lnTo>
                      <a:pt x="32" y="36"/>
                    </a:lnTo>
                    <a:lnTo>
                      <a:pt x="29" y="33"/>
                    </a:lnTo>
                    <a:lnTo>
                      <a:pt x="24" y="31"/>
                    </a:lnTo>
                    <a:lnTo>
                      <a:pt x="20" y="28"/>
                    </a:lnTo>
                    <a:lnTo>
                      <a:pt x="16" y="27"/>
                    </a:lnTo>
                    <a:lnTo>
                      <a:pt x="12" y="25"/>
                    </a:lnTo>
                    <a:lnTo>
                      <a:pt x="10" y="21"/>
                    </a:lnTo>
                    <a:lnTo>
                      <a:pt x="8" y="17"/>
                    </a:lnTo>
                    <a:lnTo>
                      <a:pt x="9" y="11"/>
                    </a:lnTo>
                    <a:lnTo>
                      <a:pt x="11" y="9"/>
                    </a:lnTo>
                    <a:lnTo>
                      <a:pt x="13" y="9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20" y="8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7" y="11"/>
                    </a:lnTo>
                    <a:lnTo>
                      <a:pt x="29" y="12"/>
                    </a:lnTo>
                    <a:lnTo>
                      <a:pt x="30" y="13"/>
                    </a:lnTo>
                    <a:lnTo>
                      <a:pt x="31" y="11"/>
                    </a:lnTo>
                    <a:lnTo>
                      <a:pt x="30" y="8"/>
                    </a:lnTo>
                    <a:lnTo>
                      <a:pt x="29" y="7"/>
                    </a:lnTo>
                    <a:lnTo>
                      <a:pt x="26" y="4"/>
                    </a:lnTo>
                    <a:lnTo>
                      <a:pt x="23" y="3"/>
                    </a:lnTo>
                    <a:lnTo>
                      <a:pt x="19" y="1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7" name="Freeform 26"/>
              <p:cNvSpPr>
                <a:spLocks/>
              </p:cNvSpPr>
              <p:nvPr/>
            </p:nvSpPr>
            <p:spPr bwMode="auto">
              <a:xfrm>
                <a:off x="967" y="948"/>
                <a:ext cx="18" cy="17"/>
              </a:xfrm>
              <a:custGeom>
                <a:avLst/>
                <a:gdLst>
                  <a:gd name="T0" fmla="*/ 0 w 18"/>
                  <a:gd name="T1" fmla="*/ 7 h 17"/>
                  <a:gd name="T2" fmla="*/ 1 w 18"/>
                  <a:gd name="T3" fmla="*/ 12 h 17"/>
                  <a:gd name="T4" fmla="*/ 3 w 18"/>
                  <a:gd name="T5" fmla="*/ 16 h 17"/>
                  <a:gd name="T6" fmla="*/ 5 w 18"/>
                  <a:gd name="T7" fmla="*/ 16 h 17"/>
                  <a:gd name="T8" fmla="*/ 6 w 18"/>
                  <a:gd name="T9" fmla="*/ 16 h 17"/>
                  <a:gd name="T10" fmla="*/ 9 w 18"/>
                  <a:gd name="T11" fmla="*/ 14 h 17"/>
                  <a:gd name="T12" fmla="*/ 10 w 18"/>
                  <a:gd name="T13" fmla="*/ 12 h 17"/>
                  <a:gd name="T14" fmla="*/ 12 w 18"/>
                  <a:gd name="T15" fmla="*/ 9 h 17"/>
                  <a:gd name="T16" fmla="*/ 13 w 18"/>
                  <a:gd name="T17" fmla="*/ 7 h 17"/>
                  <a:gd name="T18" fmla="*/ 15 w 18"/>
                  <a:gd name="T19" fmla="*/ 5 h 17"/>
                  <a:gd name="T20" fmla="*/ 17 w 18"/>
                  <a:gd name="T21" fmla="*/ 0 h 17"/>
                  <a:gd name="T22" fmla="*/ 16 w 18"/>
                  <a:gd name="T23" fmla="*/ 5 h 17"/>
                  <a:gd name="T24" fmla="*/ 14 w 18"/>
                  <a:gd name="T25" fmla="*/ 7 h 17"/>
                  <a:gd name="T26" fmla="*/ 12 w 18"/>
                  <a:gd name="T27" fmla="*/ 7 h 17"/>
                  <a:gd name="T28" fmla="*/ 11 w 18"/>
                  <a:gd name="T29" fmla="*/ 9 h 17"/>
                  <a:gd name="T30" fmla="*/ 9 w 18"/>
                  <a:gd name="T31" fmla="*/ 9 h 17"/>
                  <a:gd name="T32" fmla="*/ 7 w 18"/>
                  <a:gd name="T33" fmla="*/ 9 h 17"/>
                  <a:gd name="T34" fmla="*/ 5 w 18"/>
                  <a:gd name="T35" fmla="*/ 9 h 17"/>
                  <a:gd name="T36" fmla="*/ 3 w 18"/>
                  <a:gd name="T37" fmla="*/ 7 h 17"/>
                  <a:gd name="T38" fmla="*/ 1 w 18"/>
                  <a:gd name="T39" fmla="*/ 9 h 17"/>
                  <a:gd name="T40" fmla="*/ 0 w 18"/>
                  <a:gd name="T41" fmla="*/ 9 h 17"/>
                  <a:gd name="T42" fmla="*/ 0 w 18"/>
                  <a:gd name="T43" fmla="*/ 7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7"/>
                  <a:gd name="T68" fmla="*/ 18 w 18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7">
                    <a:moveTo>
                      <a:pt x="0" y="7"/>
                    </a:moveTo>
                    <a:lnTo>
                      <a:pt x="1" y="12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2" y="9"/>
                    </a:lnTo>
                    <a:lnTo>
                      <a:pt x="13" y="7"/>
                    </a:lnTo>
                    <a:lnTo>
                      <a:pt x="15" y="5"/>
                    </a:lnTo>
                    <a:lnTo>
                      <a:pt x="17" y="0"/>
                    </a:lnTo>
                    <a:lnTo>
                      <a:pt x="16" y="5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8" name="Freeform 27"/>
              <p:cNvSpPr>
                <a:spLocks/>
              </p:cNvSpPr>
              <p:nvPr/>
            </p:nvSpPr>
            <p:spPr bwMode="auto">
              <a:xfrm>
                <a:off x="801" y="953"/>
                <a:ext cx="167" cy="92"/>
              </a:xfrm>
              <a:custGeom>
                <a:avLst/>
                <a:gdLst>
                  <a:gd name="T0" fmla="*/ 91 w 167"/>
                  <a:gd name="T1" fmla="*/ 19 h 92"/>
                  <a:gd name="T2" fmla="*/ 85 w 167"/>
                  <a:gd name="T3" fmla="*/ 17 h 92"/>
                  <a:gd name="T4" fmla="*/ 80 w 167"/>
                  <a:gd name="T5" fmla="*/ 20 h 92"/>
                  <a:gd name="T6" fmla="*/ 73 w 167"/>
                  <a:gd name="T7" fmla="*/ 22 h 92"/>
                  <a:gd name="T8" fmla="*/ 67 w 167"/>
                  <a:gd name="T9" fmla="*/ 22 h 92"/>
                  <a:gd name="T10" fmla="*/ 54 w 167"/>
                  <a:gd name="T11" fmla="*/ 9 h 92"/>
                  <a:gd name="T12" fmla="*/ 47 w 167"/>
                  <a:gd name="T13" fmla="*/ 22 h 92"/>
                  <a:gd name="T14" fmla="*/ 38 w 167"/>
                  <a:gd name="T15" fmla="*/ 30 h 92"/>
                  <a:gd name="T16" fmla="*/ 28 w 167"/>
                  <a:gd name="T17" fmla="*/ 35 h 92"/>
                  <a:gd name="T18" fmla="*/ 16 w 167"/>
                  <a:gd name="T19" fmla="*/ 39 h 92"/>
                  <a:gd name="T20" fmla="*/ 5 w 167"/>
                  <a:gd name="T21" fmla="*/ 44 h 92"/>
                  <a:gd name="T22" fmla="*/ 0 w 167"/>
                  <a:gd name="T23" fmla="*/ 51 h 92"/>
                  <a:gd name="T24" fmla="*/ 0 w 167"/>
                  <a:gd name="T25" fmla="*/ 59 h 92"/>
                  <a:gd name="T26" fmla="*/ 4 w 167"/>
                  <a:gd name="T27" fmla="*/ 66 h 92"/>
                  <a:gd name="T28" fmla="*/ 5 w 167"/>
                  <a:gd name="T29" fmla="*/ 74 h 92"/>
                  <a:gd name="T30" fmla="*/ 3 w 167"/>
                  <a:gd name="T31" fmla="*/ 81 h 92"/>
                  <a:gd name="T32" fmla="*/ 9 w 167"/>
                  <a:gd name="T33" fmla="*/ 88 h 92"/>
                  <a:gd name="T34" fmla="*/ 16 w 167"/>
                  <a:gd name="T35" fmla="*/ 91 h 92"/>
                  <a:gd name="T36" fmla="*/ 24 w 167"/>
                  <a:gd name="T37" fmla="*/ 89 h 92"/>
                  <a:gd name="T38" fmla="*/ 32 w 167"/>
                  <a:gd name="T39" fmla="*/ 87 h 92"/>
                  <a:gd name="T40" fmla="*/ 40 w 167"/>
                  <a:gd name="T41" fmla="*/ 87 h 92"/>
                  <a:gd name="T42" fmla="*/ 39 w 167"/>
                  <a:gd name="T43" fmla="*/ 72 h 92"/>
                  <a:gd name="T44" fmla="*/ 43 w 167"/>
                  <a:gd name="T45" fmla="*/ 60 h 92"/>
                  <a:gd name="T46" fmla="*/ 49 w 167"/>
                  <a:gd name="T47" fmla="*/ 48 h 92"/>
                  <a:gd name="T48" fmla="*/ 58 w 167"/>
                  <a:gd name="T49" fmla="*/ 39 h 92"/>
                  <a:gd name="T50" fmla="*/ 69 w 167"/>
                  <a:gd name="T51" fmla="*/ 31 h 92"/>
                  <a:gd name="T52" fmla="*/ 83 w 167"/>
                  <a:gd name="T53" fmla="*/ 27 h 92"/>
                  <a:gd name="T54" fmla="*/ 97 w 167"/>
                  <a:gd name="T55" fmla="*/ 28 h 92"/>
                  <a:gd name="T56" fmla="*/ 111 w 167"/>
                  <a:gd name="T57" fmla="*/ 32 h 92"/>
                  <a:gd name="T58" fmla="*/ 124 w 167"/>
                  <a:gd name="T59" fmla="*/ 39 h 92"/>
                  <a:gd name="T60" fmla="*/ 137 w 167"/>
                  <a:gd name="T61" fmla="*/ 47 h 92"/>
                  <a:gd name="T62" fmla="*/ 142 w 167"/>
                  <a:gd name="T63" fmla="*/ 41 h 92"/>
                  <a:gd name="T64" fmla="*/ 147 w 167"/>
                  <a:gd name="T65" fmla="*/ 34 h 92"/>
                  <a:gd name="T66" fmla="*/ 152 w 167"/>
                  <a:gd name="T67" fmla="*/ 27 h 92"/>
                  <a:gd name="T68" fmla="*/ 158 w 167"/>
                  <a:gd name="T69" fmla="*/ 21 h 92"/>
                  <a:gd name="T70" fmla="*/ 166 w 167"/>
                  <a:gd name="T71" fmla="*/ 17 h 92"/>
                  <a:gd name="T72" fmla="*/ 147 w 167"/>
                  <a:gd name="T73" fmla="*/ 7 h 92"/>
                  <a:gd name="T74" fmla="*/ 142 w 167"/>
                  <a:gd name="T75" fmla="*/ 12 h 92"/>
                  <a:gd name="T76" fmla="*/ 136 w 167"/>
                  <a:gd name="T77" fmla="*/ 11 h 92"/>
                  <a:gd name="T78" fmla="*/ 128 w 167"/>
                  <a:gd name="T79" fmla="*/ 9 h 92"/>
                  <a:gd name="T80" fmla="*/ 122 w 167"/>
                  <a:gd name="T81" fmla="*/ 7 h 92"/>
                  <a:gd name="T82" fmla="*/ 114 w 167"/>
                  <a:gd name="T83" fmla="*/ 0 h 92"/>
                  <a:gd name="T84" fmla="*/ 113 w 167"/>
                  <a:gd name="T85" fmla="*/ 7 h 92"/>
                  <a:gd name="T86" fmla="*/ 110 w 167"/>
                  <a:gd name="T87" fmla="*/ 12 h 92"/>
                  <a:gd name="T88" fmla="*/ 105 w 167"/>
                  <a:gd name="T89" fmla="*/ 16 h 92"/>
                  <a:gd name="T90" fmla="*/ 100 w 167"/>
                  <a:gd name="T91" fmla="*/ 20 h 92"/>
                  <a:gd name="T92" fmla="*/ 95 w 167"/>
                  <a:gd name="T93" fmla="*/ 22 h 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7"/>
                  <a:gd name="T142" fmla="*/ 0 h 92"/>
                  <a:gd name="T143" fmla="*/ 167 w 167"/>
                  <a:gd name="T144" fmla="*/ 92 h 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7" h="92">
                    <a:moveTo>
                      <a:pt x="95" y="22"/>
                    </a:moveTo>
                    <a:lnTo>
                      <a:pt x="91" y="19"/>
                    </a:lnTo>
                    <a:lnTo>
                      <a:pt x="89" y="17"/>
                    </a:lnTo>
                    <a:lnTo>
                      <a:pt x="85" y="17"/>
                    </a:lnTo>
                    <a:lnTo>
                      <a:pt x="82" y="18"/>
                    </a:lnTo>
                    <a:lnTo>
                      <a:pt x="80" y="20"/>
                    </a:lnTo>
                    <a:lnTo>
                      <a:pt x="76" y="22"/>
                    </a:lnTo>
                    <a:lnTo>
                      <a:pt x="73" y="22"/>
                    </a:lnTo>
                    <a:lnTo>
                      <a:pt x="71" y="22"/>
                    </a:lnTo>
                    <a:lnTo>
                      <a:pt x="67" y="22"/>
                    </a:lnTo>
                    <a:lnTo>
                      <a:pt x="64" y="19"/>
                    </a:lnTo>
                    <a:lnTo>
                      <a:pt x="54" y="9"/>
                    </a:lnTo>
                    <a:lnTo>
                      <a:pt x="51" y="16"/>
                    </a:lnTo>
                    <a:lnTo>
                      <a:pt x="47" y="22"/>
                    </a:lnTo>
                    <a:lnTo>
                      <a:pt x="43" y="26"/>
                    </a:lnTo>
                    <a:lnTo>
                      <a:pt x="38" y="30"/>
                    </a:lnTo>
                    <a:lnTo>
                      <a:pt x="33" y="33"/>
                    </a:lnTo>
                    <a:lnTo>
                      <a:pt x="28" y="35"/>
                    </a:lnTo>
                    <a:lnTo>
                      <a:pt x="23" y="37"/>
                    </a:lnTo>
                    <a:lnTo>
                      <a:pt x="16" y="39"/>
                    </a:lnTo>
                    <a:lnTo>
                      <a:pt x="10" y="42"/>
                    </a:lnTo>
                    <a:lnTo>
                      <a:pt x="5" y="44"/>
                    </a:lnTo>
                    <a:lnTo>
                      <a:pt x="1" y="48"/>
                    </a:lnTo>
                    <a:lnTo>
                      <a:pt x="0" y="51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2" y="62"/>
                    </a:lnTo>
                    <a:lnTo>
                      <a:pt x="4" y="66"/>
                    </a:lnTo>
                    <a:lnTo>
                      <a:pt x="5" y="69"/>
                    </a:lnTo>
                    <a:lnTo>
                      <a:pt x="5" y="74"/>
                    </a:lnTo>
                    <a:lnTo>
                      <a:pt x="5" y="77"/>
                    </a:lnTo>
                    <a:lnTo>
                      <a:pt x="3" y="81"/>
                    </a:lnTo>
                    <a:lnTo>
                      <a:pt x="5" y="86"/>
                    </a:lnTo>
                    <a:lnTo>
                      <a:pt x="9" y="88"/>
                    </a:lnTo>
                    <a:lnTo>
                      <a:pt x="13" y="90"/>
                    </a:lnTo>
                    <a:lnTo>
                      <a:pt x="16" y="91"/>
                    </a:lnTo>
                    <a:lnTo>
                      <a:pt x="20" y="91"/>
                    </a:lnTo>
                    <a:lnTo>
                      <a:pt x="24" y="89"/>
                    </a:lnTo>
                    <a:lnTo>
                      <a:pt x="28" y="88"/>
                    </a:lnTo>
                    <a:lnTo>
                      <a:pt x="32" y="87"/>
                    </a:lnTo>
                    <a:lnTo>
                      <a:pt x="36" y="87"/>
                    </a:lnTo>
                    <a:lnTo>
                      <a:pt x="40" y="87"/>
                    </a:lnTo>
                    <a:lnTo>
                      <a:pt x="39" y="79"/>
                    </a:lnTo>
                    <a:lnTo>
                      <a:pt x="39" y="72"/>
                    </a:lnTo>
                    <a:lnTo>
                      <a:pt x="41" y="66"/>
                    </a:lnTo>
                    <a:lnTo>
                      <a:pt x="43" y="60"/>
                    </a:lnTo>
                    <a:lnTo>
                      <a:pt x="46" y="54"/>
                    </a:lnTo>
                    <a:lnTo>
                      <a:pt x="49" y="48"/>
                    </a:lnTo>
                    <a:lnTo>
                      <a:pt x="53" y="43"/>
                    </a:lnTo>
                    <a:lnTo>
                      <a:pt x="58" y="39"/>
                    </a:lnTo>
                    <a:lnTo>
                      <a:pt x="63" y="35"/>
                    </a:lnTo>
                    <a:lnTo>
                      <a:pt x="69" y="31"/>
                    </a:lnTo>
                    <a:lnTo>
                      <a:pt x="76" y="29"/>
                    </a:lnTo>
                    <a:lnTo>
                      <a:pt x="83" y="27"/>
                    </a:lnTo>
                    <a:lnTo>
                      <a:pt x="90" y="26"/>
                    </a:lnTo>
                    <a:lnTo>
                      <a:pt x="97" y="28"/>
                    </a:lnTo>
                    <a:lnTo>
                      <a:pt x="104" y="29"/>
                    </a:lnTo>
                    <a:lnTo>
                      <a:pt x="111" y="32"/>
                    </a:lnTo>
                    <a:lnTo>
                      <a:pt x="118" y="35"/>
                    </a:lnTo>
                    <a:lnTo>
                      <a:pt x="124" y="39"/>
                    </a:lnTo>
                    <a:lnTo>
                      <a:pt x="131" y="43"/>
                    </a:lnTo>
                    <a:lnTo>
                      <a:pt x="137" y="47"/>
                    </a:lnTo>
                    <a:lnTo>
                      <a:pt x="139" y="44"/>
                    </a:lnTo>
                    <a:lnTo>
                      <a:pt x="142" y="41"/>
                    </a:lnTo>
                    <a:lnTo>
                      <a:pt x="144" y="37"/>
                    </a:lnTo>
                    <a:lnTo>
                      <a:pt x="147" y="34"/>
                    </a:lnTo>
                    <a:lnTo>
                      <a:pt x="149" y="30"/>
                    </a:lnTo>
                    <a:lnTo>
                      <a:pt x="152" y="27"/>
                    </a:lnTo>
                    <a:lnTo>
                      <a:pt x="155" y="23"/>
                    </a:lnTo>
                    <a:lnTo>
                      <a:pt x="158" y="21"/>
                    </a:lnTo>
                    <a:lnTo>
                      <a:pt x="161" y="19"/>
                    </a:lnTo>
                    <a:lnTo>
                      <a:pt x="166" y="17"/>
                    </a:lnTo>
                    <a:lnTo>
                      <a:pt x="149" y="3"/>
                    </a:lnTo>
                    <a:lnTo>
                      <a:pt x="147" y="7"/>
                    </a:lnTo>
                    <a:lnTo>
                      <a:pt x="145" y="10"/>
                    </a:lnTo>
                    <a:lnTo>
                      <a:pt x="142" y="12"/>
                    </a:lnTo>
                    <a:lnTo>
                      <a:pt x="139" y="12"/>
                    </a:lnTo>
                    <a:lnTo>
                      <a:pt x="136" y="11"/>
                    </a:lnTo>
                    <a:lnTo>
                      <a:pt x="133" y="10"/>
                    </a:lnTo>
                    <a:lnTo>
                      <a:pt x="128" y="9"/>
                    </a:lnTo>
                    <a:lnTo>
                      <a:pt x="125" y="8"/>
                    </a:lnTo>
                    <a:lnTo>
                      <a:pt x="122" y="7"/>
                    </a:lnTo>
                    <a:lnTo>
                      <a:pt x="118" y="7"/>
                    </a:lnTo>
                    <a:lnTo>
                      <a:pt x="114" y="0"/>
                    </a:lnTo>
                    <a:lnTo>
                      <a:pt x="114" y="3"/>
                    </a:lnTo>
                    <a:lnTo>
                      <a:pt x="113" y="7"/>
                    </a:lnTo>
                    <a:lnTo>
                      <a:pt x="112" y="9"/>
                    </a:lnTo>
                    <a:lnTo>
                      <a:pt x="110" y="12"/>
                    </a:lnTo>
                    <a:lnTo>
                      <a:pt x="108" y="15"/>
                    </a:lnTo>
                    <a:lnTo>
                      <a:pt x="105" y="16"/>
                    </a:lnTo>
                    <a:lnTo>
                      <a:pt x="103" y="18"/>
                    </a:lnTo>
                    <a:lnTo>
                      <a:pt x="100" y="20"/>
                    </a:lnTo>
                    <a:lnTo>
                      <a:pt x="97" y="21"/>
                    </a:lnTo>
                    <a:lnTo>
                      <a:pt x="95" y="22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89" name="Freeform 28"/>
              <p:cNvSpPr>
                <a:spLocks/>
              </p:cNvSpPr>
              <p:nvPr/>
            </p:nvSpPr>
            <p:spPr bwMode="auto">
              <a:xfrm>
                <a:off x="824" y="956"/>
                <a:ext cx="19" cy="17"/>
              </a:xfrm>
              <a:custGeom>
                <a:avLst/>
                <a:gdLst>
                  <a:gd name="T0" fmla="*/ 0 w 19"/>
                  <a:gd name="T1" fmla="*/ 14 h 17"/>
                  <a:gd name="T2" fmla="*/ 1 w 19"/>
                  <a:gd name="T3" fmla="*/ 15 h 17"/>
                  <a:gd name="T4" fmla="*/ 3 w 19"/>
                  <a:gd name="T5" fmla="*/ 16 h 17"/>
                  <a:gd name="T6" fmla="*/ 3 w 19"/>
                  <a:gd name="T7" fmla="*/ 16 h 17"/>
                  <a:gd name="T8" fmla="*/ 6 w 19"/>
                  <a:gd name="T9" fmla="*/ 16 h 17"/>
                  <a:gd name="T10" fmla="*/ 6 w 19"/>
                  <a:gd name="T11" fmla="*/ 16 h 17"/>
                  <a:gd name="T12" fmla="*/ 7 w 19"/>
                  <a:gd name="T13" fmla="*/ 16 h 17"/>
                  <a:gd name="T14" fmla="*/ 10 w 19"/>
                  <a:gd name="T15" fmla="*/ 16 h 17"/>
                  <a:gd name="T16" fmla="*/ 12 w 19"/>
                  <a:gd name="T17" fmla="*/ 16 h 17"/>
                  <a:gd name="T18" fmla="*/ 12 w 19"/>
                  <a:gd name="T19" fmla="*/ 16 h 17"/>
                  <a:gd name="T20" fmla="*/ 15 w 19"/>
                  <a:gd name="T21" fmla="*/ 16 h 17"/>
                  <a:gd name="T22" fmla="*/ 18 w 19"/>
                  <a:gd name="T23" fmla="*/ 0 h 17"/>
                  <a:gd name="T24" fmla="*/ 0 w 19"/>
                  <a:gd name="T25" fmla="*/ 14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0" y="14"/>
                    </a:moveTo>
                    <a:lnTo>
                      <a:pt x="1" y="15"/>
                    </a:lnTo>
                    <a:lnTo>
                      <a:pt x="3" y="16"/>
                    </a:lnTo>
                    <a:lnTo>
                      <a:pt x="6" y="16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5" y="16"/>
                    </a:lnTo>
                    <a:lnTo>
                      <a:pt x="18" y="0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0" name="Freeform 29"/>
              <p:cNvSpPr>
                <a:spLocks/>
              </p:cNvSpPr>
              <p:nvPr/>
            </p:nvSpPr>
            <p:spPr bwMode="auto">
              <a:xfrm>
                <a:off x="730" y="956"/>
                <a:ext cx="18" cy="17"/>
              </a:xfrm>
              <a:custGeom>
                <a:avLst/>
                <a:gdLst>
                  <a:gd name="T0" fmla="*/ 0 w 18"/>
                  <a:gd name="T1" fmla="*/ 5 h 17"/>
                  <a:gd name="T2" fmla="*/ 0 w 18"/>
                  <a:gd name="T3" fmla="*/ 7 h 17"/>
                  <a:gd name="T4" fmla="*/ 2 w 18"/>
                  <a:gd name="T5" fmla="*/ 9 h 17"/>
                  <a:gd name="T6" fmla="*/ 2 w 18"/>
                  <a:gd name="T7" fmla="*/ 9 h 17"/>
                  <a:gd name="T8" fmla="*/ 3 w 18"/>
                  <a:gd name="T9" fmla="*/ 11 h 17"/>
                  <a:gd name="T10" fmla="*/ 3 w 18"/>
                  <a:gd name="T11" fmla="*/ 12 h 17"/>
                  <a:gd name="T12" fmla="*/ 3 w 18"/>
                  <a:gd name="T13" fmla="*/ 14 h 17"/>
                  <a:gd name="T14" fmla="*/ 5 w 18"/>
                  <a:gd name="T15" fmla="*/ 14 h 17"/>
                  <a:gd name="T16" fmla="*/ 5 w 18"/>
                  <a:gd name="T17" fmla="*/ 14 h 17"/>
                  <a:gd name="T18" fmla="*/ 5 w 18"/>
                  <a:gd name="T19" fmla="*/ 16 h 17"/>
                  <a:gd name="T20" fmla="*/ 6 w 18"/>
                  <a:gd name="T21" fmla="*/ 16 h 17"/>
                  <a:gd name="T22" fmla="*/ 17 w 18"/>
                  <a:gd name="T23" fmla="*/ 2 h 17"/>
                  <a:gd name="T24" fmla="*/ 16 w 18"/>
                  <a:gd name="T25" fmla="*/ 2 h 17"/>
                  <a:gd name="T26" fmla="*/ 15 w 18"/>
                  <a:gd name="T27" fmla="*/ 2 h 17"/>
                  <a:gd name="T28" fmla="*/ 13 w 18"/>
                  <a:gd name="T29" fmla="*/ 0 h 17"/>
                  <a:gd name="T30" fmla="*/ 10 w 18"/>
                  <a:gd name="T31" fmla="*/ 0 h 17"/>
                  <a:gd name="T32" fmla="*/ 9 w 18"/>
                  <a:gd name="T33" fmla="*/ 0 h 17"/>
                  <a:gd name="T34" fmla="*/ 6 w 18"/>
                  <a:gd name="T35" fmla="*/ 0 h 17"/>
                  <a:gd name="T36" fmla="*/ 5 w 18"/>
                  <a:gd name="T37" fmla="*/ 2 h 17"/>
                  <a:gd name="T38" fmla="*/ 3 w 18"/>
                  <a:gd name="T39" fmla="*/ 2 h 17"/>
                  <a:gd name="T40" fmla="*/ 2 w 18"/>
                  <a:gd name="T41" fmla="*/ 3 h 17"/>
                  <a:gd name="T42" fmla="*/ 0 w 18"/>
                  <a:gd name="T43" fmla="*/ 5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7"/>
                  <a:gd name="T68" fmla="*/ 18 w 18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7">
                    <a:moveTo>
                      <a:pt x="0" y="5"/>
                    </a:moveTo>
                    <a:lnTo>
                      <a:pt x="0" y="7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1" name="Freeform 30"/>
              <p:cNvSpPr>
                <a:spLocks/>
              </p:cNvSpPr>
              <p:nvPr/>
            </p:nvSpPr>
            <p:spPr bwMode="auto">
              <a:xfrm>
                <a:off x="787" y="960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2 w 19"/>
                  <a:gd name="T3" fmla="*/ 5 h 17"/>
                  <a:gd name="T4" fmla="*/ 4 w 19"/>
                  <a:gd name="T5" fmla="*/ 11 h 17"/>
                  <a:gd name="T6" fmla="*/ 6 w 19"/>
                  <a:gd name="T7" fmla="*/ 13 h 17"/>
                  <a:gd name="T8" fmla="*/ 8 w 19"/>
                  <a:gd name="T9" fmla="*/ 16 h 17"/>
                  <a:gd name="T10" fmla="*/ 10 w 19"/>
                  <a:gd name="T11" fmla="*/ 16 h 17"/>
                  <a:gd name="T12" fmla="*/ 13 w 19"/>
                  <a:gd name="T13" fmla="*/ 16 h 17"/>
                  <a:gd name="T14" fmla="*/ 14 w 19"/>
                  <a:gd name="T15" fmla="*/ 16 h 17"/>
                  <a:gd name="T16" fmla="*/ 16 w 19"/>
                  <a:gd name="T17" fmla="*/ 11 h 17"/>
                  <a:gd name="T18" fmla="*/ 17 w 19"/>
                  <a:gd name="T19" fmla="*/ 5 h 17"/>
                  <a:gd name="T20" fmla="*/ 18 w 19"/>
                  <a:gd name="T21" fmla="*/ 0 h 17"/>
                  <a:gd name="T22" fmla="*/ 0 w 19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"/>
                  <a:gd name="T37" fmla="*/ 0 h 17"/>
                  <a:gd name="T38" fmla="*/ 19 w 19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" h="17">
                    <a:moveTo>
                      <a:pt x="0" y="0"/>
                    </a:moveTo>
                    <a:lnTo>
                      <a:pt x="2" y="5"/>
                    </a:lnTo>
                    <a:lnTo>
                      <a:pt x="4" y="11"/>
                    </a:lnTo>
                    <a:lnTo>
                      <a:pt x="6" y="13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6" y="11"/>
                    </a:lnTo>
                    <a:lnTo>
                      <a:pt x="17" y="5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2" name="Freeform 31"/>
              <p:cNvSpPr>
                <a:spLocks/>
              </p:cNvSpPr>
              <p:nvPr/>
            </p:nvSpPr>
            <p:spPr bwMode="auto">
              <a:xfrm>
                <a:off x="975" y="966"/>
                <a:ext cx="19" cy="17"/>
              </a:xfrm>
              <a:custGeom>
                <a:avLst/>
                <a:gdLst>
                  <a:gd name="T0" fmla="*/ 0 w 19"/>
                  <a:gd name="T1" fmla="*/ 16 h 17"/>
                  <a:gd name="T2" fmla="*/ 18 w 19"/>
                  <a:gd name="T3" fmla="*/ 16 h 17"/>
                  <a:gd name="T4" fmla="*/ 18 w 19"/>
                  <a:gd name="T5" fmla="*/ 0 h 17"/>
                  <a:gd name="T6" fmla="*/ 16 w 19"/>
                  <a:gd name="T7" fmla="*/ 0 h 17"/>
                  <a:gd name="T8" fmla="*/ 15 w 19"/>
                  <a:gd name="T9" fmla="*/ 0 h 17"/>
                  <a:gd name="T10" fmla="*/ 12 w 19"/>
                  <a:gd name="T11" fmla="*/ 5 h 17"/>
                  <a:gd name="T12" fmla="*/ 10 w 19"/>
                  <a:gd name="T13" fmla="*/ 10 h 17"/>
                  <a:gd name="T14" fmla="*/ 9 w 19"/>
                  <a:gd name="T15" fmla="*/ 10 h 17"/>
                  <a:gd name="T16" fmla="*/ 7 w 19"/>
                  <a:gd name="T17" fmla="*/ 16 h 17"/>
                  <a:gd name="T18" fmla="*/ 6 w 19"/>
                  <a:gd name="T19" fmla="*/ 16 h 17"/>
                  <a:gd name="T20" fmla="*/ 4 w 19"/>
                  <a:gd name="T21" fmla="*/ 16 h 17"/>
                  <a:gd name="T22" fmla="*/ 1 w 19"/>
                  <a:gd name="T23" fmla="*/ 16 h 17"/>
                  <a:gd name="T24" fmla="*/ 0 w 19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0" y="16"/>
                    </a:moveTo>
                    <a:lnTo>
                      <a:pt x="18" y="1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2" y="5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1" y="16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3" name="Freeform 32"/>
              <p:cNvSpPr>
                <a:spLocks/>
              </p:cNvSpPr>
              <p:nvPr/>
            </p:nvSpPr>
            <p:spPr bwMode="auto">
              <a:xfrm>
                <a:off x="693" y="963"/>
                <a:ext cx="18" cy="27"/>
              </a:xfrm>
              <a:custGeom>
                <a:avLst/>
                <a:gdLst>
                  <a:gd name="T0" fmla="*/ 1 w 18"/>
                  <a:gd name="T1" fmla="*/ 8 h 27"/>
                  <a:gd name="T2" fmla="*/ 0 w 18"/>
                  <a:gd name="T3" fmla="*/ 10 h 27"/>
                  <a:gd name="T4" fmla="*/ 0 w 18"/>
                  <a:gd name="T5" fmla="*/ 13 h 27"/>
                  <a:gd name="T6" fmla="*/ 1 w 18"/>
                  <a:gd name="T7" fmla="*/ 16 h 27"/>
                  <a:gd name="T8" fmla="*/ 2 w 18"/>
                  <a:gd name="T9" fmla="*/ 18 h 27"/>
                  <a:gd name="T10" fmla="*/ 3 w 18"/>
                  <a:gd name="T11" fmla="*/ 21 h 27"/>
                  <a:gd name="T12" fmla="*/ 4 w 18"/>
                  <a:gd name="T13" fmla="*/ 23 h 27"/>
                  <a:gd name="T14" fmla="*/ 5 w 18"/>
                  <a:gd name="T15" fmla="*/ 24 h 27"/>
                  <a:gd name="T16" fmla="*/ 7 w 18"/>
                  <a:gd name="T17" fmla="*/ 25 h 27"/>
                  <a:gd name="T18" fmla="*/ 10 w 18"/>
                  <a:gd name="T19" fmla="*/ 26 h 27"/>
                  <a:gd name="T20" fmla="*/ 12 w 18"/>
                  <a:gd name="T21" fmla="*/ 25 h 27"/>
                  <a:gd name="T22" fmla="*/ 11 w 18"/>
                  <a:gd name="T23" fmla="*/ 24 h 27"/>
                  <a:gd name="T24" fmla="*/ 10 w 18"/>
                  <a:gd name="T25" fmla="*/ 23 h 27"/>
                  <a:gd name="T26" fmla="*/ 9 w 18"/>
                  <a:gd name="T27" fmla="*/ 20 h 27"/>
                  <a:gd name="T28" fmla="*/ 8 w 18"/>
                  <a:gd name="T29" fmla="*/ 16 h 27"/>
                  <a:gd name="T30" fmla="*/ 8 w 18"/>
                  <a:gd name="T31" fmla="*/ 13 h 27"/>
                  <a:gd name="T32" fmla="*/ 8 w 18"/>
                  <a:gd name="T33" fmla="*/ 10 h 27"/>
                  <a:gd name="T34" fmla="*/ 10 w 18"/>
                  <a:gd name="T35" fmla="*/ 6 h 27"/>
                  <a:gd name="T36" fmla="*/ 11 w 18"/>
                  <a:gd name="T37" fmla="*/ 3 h 27"/>
                  <a:gd name="T38" fmla="*/ 13 w 18"/>
                  <a:gd name="T39" fmla="*/ 3 h 27"/>
                  <a:gd name="T40" fmla="*/ 17 w 18"/>
                  <a:gd name="T41" fmla="*/ 3 h 27"/>
                  <a:gd name="T42" fmla="*/ 15 w 18"/>
                  <a:gd name="T43" fmla="*/ 1 h 27"/>
                  <a:gd name="T44" fmla="*/ 13 w 18"/>
                  <a:gd name="T45" fmla="*/ 0 h 27"/>
                  <a:gd name="T46" fmla="*/ 12 w 18"/>
                  <a:gd name="T47" fmla="*/ 0 h 27"/>
                  <a:gd name="T48" fmla="*/ 10 w 18"/>
                  <a:gd name="T49" fmla="*/ 0 h 27"/>
                  <a:gd name="T50" fmla="*/ 7 w 18"/>
                  <a:gd name="T51" fmla="*/ 0 h 27"/>
                  <a:gd name="T52" fmla="*/ 5 w 18"/>
                  <a:gd name="T53" fmla="*/ 1 h 27"/>
                  <a:gd name="T54" fmla="*/ 4 w 18"/>
                  <a:gd name="T55" fmla="*/ 3 h 27"/>
                  <a:gd name="T56" fmla="*/ 3 w 18"/>
                  <a:gd name="T57" fmla="*/ 4 h 27"/>
                  <a:gd name="T58" fmla="*/ 2 w 18"/>
                  <a:gd name="T59" fmla="*/ 5 h 27"/>
                  <a:gd name="T60" fmla="*/ 1 w 18"/>
                  <a:gd name="T61" fmla="*/ 8 h 2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"/>
                  <a:gd name="T94" fmla="*/ 0 h 27"/>
                  <a:gd name="T95" fmla="*/ 18 w 18"/>
                  <a:gd name="T96" fmla="*/ 27 h 2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" h="27">
                    <a:moveTo>
                      <a:pt x="1" y="8"/>
                    </a:moveTo>
                    <a:lnTo>
                      <a:pt x="0" y="10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2" y="18"/>
                    </a:lnTo>
                    <a:lnTo>
                      <a:pt x="3" y="21"/>
                    </a:lnTo>
                    <a:lnTo>
                      <a:pt x="4" y="23"/>
                    </a:lnTo>
                    <a:lnTo>
                      <a:pt x="5" y="24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2" y="25"/>
                    </a:lnTo>
                    <a:lnTo>
                      <a:pt x="11" y="24"/>
                    </a:lnTo>
                    <a:lnTo>
                      <a:pt x="10" y="23"/>
                    </a:lnTo>
                    <a:lnTo>
                      <a:pt x="9" y="20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8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4" name="Freeform 33"/>
              <p:cNvSpPr>
                <a:spLocks/>
              </p:cNvSpPr>
              <p:nvPr/>
            </p:nvSpPr>
            <p:spPr bwMode="auto">
              <a:xfrm>
                <a:off x="711" y="967"/>
                <a:ext cx="19" cy="20"/>
              </a:xfrm>
              <a:custGeom>
                <a:avLst/>
                <a:gdLst>
                  <a:gd name="T0" fmla="*/ 0 w 19"/>
                  <a:gd name="T1" fmla="*/ 17 h 20"/>
                  <a:gd name="T2" fmla="*/ 7 w 19"/>
                  <a:gd name="T3" fmla="*/ 19 h 20"/>
                  <a:gd name="T4" fmla="*/ 12 w 19"/>
                  <a:gd name="T5" fmla="*/ 19 h 20"/>
                  <a:gd name="T6" fmla="*/ 13 w 19"/>
                  <a:gd name="T7" fmla="*/ 19 h 20"/>
                  <a:gd name="T8" fmla="*/ 12 w 19"/>
                  <a:gd name="T9" fmla="*/ 17 h 20"/>
                  <a:gd name="T10" fmla="*/ 12 w 19"/>
                  <a:gd name="T11" fmla="*/ 15 h 20"/>
                  <a:gd name="T12" fmla="*/ 10 w 19"/>
                  <a:gd name="T13" fmla="*/ 13 h 20"/>
                  <a:gd name="T14" fmla="*/ 10 w 19"/>
                  <a:gd name="T15" fmla="*/ 11 h 20"/>
                  <a:gd name="T16" fmla="*/ 10 w 19"/>
                  <a:gd name="T17" fmla="*/ 8 h 20"/>
                  <a:gd name="T18" fmla="*/ 13 w 19"/>
                  <a:gd name="T19" fmla="*/ 6 h 20"/>
                  <a:gd name="T20" fmla="*/ 18 w 19"/>
                  <a:gd name="T21" fmla="*/ 5 h 20"/>
                  <a:gd name="T22" fmla="*/ 15 w 19"/>
                  <a:gd name="T23" fmla="*/ 0 h 20"/>
                  <a:gd name="T24" fmla="*/ 12 w 19"/>
                  <a:gd name="T25" fmla="*/ 1 h 20"/>
                  <a:gd name="T26" fmla="*/ 8 w 19"/>
                  <a:gd name="T27" fmla="*/ 2 h 20"/>
                  <a:gd name="T28" fmla="*/ 5 w 19"/>
                  <a:gd name="T29" fmla="*/ 3 h 20"/>
                  <a:gd name="T30" fmla="*/ 3 w 19"/>
                  <a:gd name="T31" fmla="*/ 5 h 20"/>
                  <a:gd name="T32" fmla="*/ 2 w 19"/>
                  <a:gd name="T33" fmla="*/ 7 h 20"/>
                  <a:gd name="T34" fmla="*/ 0 w 19"/>
                  <a:gd name="T35" fmla="*/ 8 h 20"/>
                  <a:gd name="T36" fmla="*/ 0 w 19"/>
                  <a:gd name="T37" fmla="*/ 11 h 20"/>
                  <a:gd name="T38" fmla="*/ 0 w 19"/>
                  <a:gd name="T39" fmla="*/ 13 h 20"/>
                  <a:gd name="T40" fmla="*/ 0 w 19"/>
                  <a:gd name="T41" fmla="*/ 15 h 20"/>
                  <a:gd name="T42" fmla="*/ 0 w 19"/>
                  <a:gd name="T43" fmla="*/ 17 h 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20"/>
                  <a:gd name="T68" fmla="*/ 19 w 19"/>
                  <a:gd name="T69" fmla="*/ 20 h 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20">
                    <a:moveTo>
                      <a:pt x="0" y="17"/>
                    </a:moveTo>
                    <a:lnTo>
                      <a:pt x="7" y="19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2" y="17"/>
                    </a:lnTo>
                    <a:lnTo>
                      <a:pt x="12" y="15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5" name="Freeform 34"/>
              <p:cNvSpPr>
                <a:spLocks/>
              </p:cNvSpPr>
              <p:nvPr/>
            </p:nvSpPr>
            <p:spPr bwMode="auto">
              <a:xfrm>
                <a:off x="471" y="974"/>
                <a:ext cx="152" cy="44"/>
              </a:xfrm>
              <a:custGeom>
                <a:avLst/>
                <a:gdLst>
                  <a:gd name="T0" fmla="*/ 0 w 152"/>
                  <a:gd name="T1" fmla="*/ 0 h 44"/>
                  <a:gd name="T2" fmla="*/ 3 w 152"/>
                  <a:gd name="T3" fmla="*/ 3 h 44"/>
                  <a:gd name="T4" fmla="*/ 6 w 152"/>
                  <a:gd name="T5" fmla="*/ 5 h 44"/>
                  <a:gd name="T6" fmla="*/ 9 w 152"/>
                  <a:gd name="T7" fmla="*/ 6 h 44"/>
                  <a:gd name="T8" fmla="*/ 13 w 152"/>
                  <a:gd name="T9" fmla="*/ 7 h 44"/>
                  <a:gd name="T10" fmla="*/ 18 w 152"/>
                  <a:gd name="T11" fmla="*/ 7 h 44"/>
                  <a:gd name="T12" fmla="*/ 22 w 152"/>
                  <a:gd name="T13" fmla="*/ 8 h 44"/>
                  <a:gd name="T14" fmla="*/ 26 w 152"/>
                  <a:gd name="T15" fmla="*/ 9 h 44"/>
                  <a:gd name="T16" fmla="*/ 31 w 152"/>
                  <a:gd name="T17" fmla="*/ 10 h 44"/>
                  <a:gd name="T18" fmla="*/ 35 w 152"/>
                  <a:gd name="T19" fmla="*/ 12 h 44"/>
                  <a:gd name="T20" fmla="*/ 38 w 152"/>
                  <a:gd name="T21" fmla="*/ 13 h 44"/>
                  <a:gd name="T22" fmla="*/ 48 w 152"/>
                  <a:gd name="T23" fmla="*/ 18 h 44"/>
                  <a:gd name="T24" fmla="*/ 58 w 152"/>
                  <a:gd name="T25" fmla="*/ 22 h 44"/>
                  <a:gd name="T26" fmla="*/ 69 w 152"/>
                  <a:gd name="T27" fmla="*/ 25 h 44"/>
                  <a:gd name="T28" fmla="*/ 81 w 152"/>
                  <a:gd name="T29" fmla="*/ 27 h 44"/>
                  <a:gd name="T30" fmla="*/ 93 w 152"/>
                  <a:gd name="T31" fmla="*/ 30 h 44"/>
                  <a:gd name="T32" fmla="*/ 105 w 152"/>
                  <a:gd name="T33" fmla="*/ 31 h 44"/>
                  <a:gd name="T34" fmla="*/ 117 w 152"/>
                  <a:gd name="T35" fmla="*/ 33 h 44"/>
                  <a:gd name="T36" fmla="*/ 129 w 152"/>
                  <a:gd name="T37" fmla="*/ 36 h 44"/>
                  <a:gd name="T38" fmla="*/ 140 w 152"/>
                  <a:gd name="T39" fmla="*/ 39 h 44"/>
                  <a:gd name="T40" fmla="*/ 151 w 152"/>
                  <a:gd name="T41" fmla="*/ 43 h 44"/>
                  <a:gd name="T42" fmla="*/ 151 w 152"/>
                  <a:gd name="T43" fmla="*/ 38 h 44"/>
                  <a:gd name="T44" fmla="*/ 137 w 152"/>
                  <a:gd name="T45" fmla="*/ 32 h 44"/>
                  <a:gd name="T46" fmla="*/ 122 w 152"/>
                  <a:gd name="T47" fmla="*/ 28 h 44"/>
                  <a:gd name="T48" fmla="*/ 107 w 152"/>
                  <a:gd name="T49" fmla="*/ 25 h 44"/>
                  <a:gd name="T50" fmla="*/ 91 w 152"/>
                  <a:gd name="T51" fmla="*/ 20 h 44"/>
                  <a:gd name="T52" fmla="*/ 75 w 152"/>
                  <a:gd name="T53" fmla="*/ 18 h 44"/>
                  <a:gd name="T54" fmla="*/ 59 w 152"/>
                  <a:gd name="T55" fmla="*/ 14 h 44"/>
                  <a:gd name="T56" fmla="*/ 44 w 152"/>
                  <a:gd name="T57" fmla="*/ 12 h 44"/>
                  <a:gd name="T58" fmla="*/ 29 w 152"/>
                  <a:gd name="T59" fmla="*/ 8 h 44"/>
                  <a:gd name="T60" fmla="*/ 14 w 152"/>
                  <a:gd name="T61" fmla="*/ 5 h 44"/>
                  <a:gd name="T62" fmla="*/ 0 w 152"/>
                  <a:gd name="T63" fmla="*/ 1 h 44"/>
                  <a:gd name="T64" fmla="*/ 0 w 152"/>
                  <a:gd name="T65" fmla="*/ 0 h 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2"/>
                  <a:gd name="T100" fmla="*/ 0 h 44"/>
                  <a:gd name="T101" fmla="*/ 152 w 152"/>
                  <a:gd name="T102" fmla="*/ 44 h 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2" h="44">
                    <a:moveTo>
                      <a:pt x="0" y="0"/>
                    </a:moveTo>
                    <a:lnTo>
                      <a:pt x="3" y="3"/>
                    </a:lnTo>
                    <a:lnTo>
                      <a:pt x="6" y="5"/>
                    </a:lnTo>
                    <a:lnTo>
                      <a:pt x="9" y="6"/>
                    </a:lnTo>
                    <a:lnTo>
                      <a:pt x="13" y="7"/>
                    </a:lnTo>
                    <a:lnTo>
                      <a:pt x="18" y="7"/>
                    </a:lnTo>
                    <a:lnTo>
                      <a:pt x="22" y="8"/>
                    </a:lnTo>
                    <a:lnTo>
                      <a:pt x="26" y="9"/>
                    </a:lnTo>
                    <a:lnTo>
                      <a:pt x="31" y="10"/>
                    </a:lnTo>
                    <a:lnTo>
                      <a:pt x="35" y="12"/>
                    </a:lnTo>
                    <a:lnTo>
                      <a:pt x="38" y="13"/>
                    </a:lnTo>
                    <a:lnTo>
                      <a:pt x="48" y="18"/>
                    </a:lnTo>
                    <a:lnTo>
                      <a:pt x="58" y="22"/>
                    </a:lnTo>
                    <a:lnTo>
                      <a:pt x="69" y="25"/>
                    </a:lnTo>
                    <a:lnTo>
                      <a:pt x="81" y="27"/>
                    </a:lnTo>
                    <a:lnTo>
                      <a:pt x="93" y="30"/>
                    </a:lnTo>
                    <a:lnTo>
                      <a:pt x="105" y="31"/>
                    </a:lnTo>
                    <a:lnTo>
                      <a:pt x="117" y="33"/>
                    </a:lnTo>
                    <a:lnTo>
                      <a:pt x="129" y="36"/>
                    </a:lnTo>
                    <a:lnTo>
                      <a:pt x="140" y="39"/>
                    </a:lnTo>
                    <a:lnTo>
                      <a:pt x="151" y="43"/>
                    </a:lnTo>
                    <a:lnTo>
                      <a:pt x="151" y="38"/>
                    </a:lnTo>
                    <a:lnTo>
                      <a:pt x="137" y="32"/>
                    </a:lnTo>
                    <a:lnTo>
                      <a:pt x="122" y="28"/>
                    </a:lnTo>
                    <a:lnTo>
                      <a:pt x="107" y="25"/>
                    </a:lnTo>
                    <a:lnTo>
                      <a:pt x="91" y="20"/>
                    </a:lnTo>
                    <a:lnTo>
                      <a:pt x="75" y="18"/>
                    </a:lnTo>
                    <a:lnTo>
                      <a:pt x="59" y="14"/>
                    </a:lnTo>
                    <a:lnTo>
                      <a:pt x="44" y="12"/>
                    </a:lnTo>
                    <a:lnTo>
                      <a:pt x="29" y="8"/>
                    </a:lnTo>
                    <a:lnTo>
                      <a:pt x="14" y="5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6" name="Freeform 35"/>
              <p:cNvSpPr>
                <a:spLocks/>
              </p:cNvSpPr>
              <p:nvPr/>
            </p:nvSpPr>
            <p:spPr bwMode="auto">
              <a:xfrm>
                <a:off x="989" y="988"/>
                <a:ext cx="29" cy="47"/>
              </a:xfrm>
              <a:custGeom>
                <a:avLst/>
                <a:gdLst>
                  <a:gd name="T0" fmla="*/ 24 w 29"/>
                  <a:gd name="T1" fmla="*/ 45 h 47"/>
                  <a:gd name="T2" fmla="*/ 25 w 29"/>
                  <a:gd name="T3" fmla="*/ 41 h 47"/>
                  <a:gd name="T4" fmla="*/ 26 w 29"/>
                  <a:gd name="T5" fmla="*/ 37 h 47"/>
                  <a:gd name="T6" fmla="*/ 28 w 29"/>
                  <a:gd name="T7" fmla="*/ 33 h 47"/>
                  <a:gd name="T8" fmla="*/ 28 w 29"/>
                  <a:gd name="T9" fmla="*/ 29 h 47"/>
                  <a:gd name="T10" fmla="*/ 28 w 29"/>
                  <a:gd name="T11" fmla="*/ 26 h 47"/>
                  <a:gd name="T12" fmla="*/ 27 w 29"/>
                  <a:gd name="T13" fmla="*/ 22 h 47"/>
                  <a:gd name="T14" fmla="*/ 26 w 29"/>
                  <a:gd name="T15" fmla="*/ 20 h 47"/>
                  <a:gd name="T16" fmla="*/ 24 w 29"/>
                  <a:gd name="T17" fmla="*/ 15 h 47"/>
                  <a:gd name="T18" fmla="*/ 22 w 29"/>
                  <a:gd name="T19" fmla="*/ 13 h 47"/>
                  <a:gd name="T20" fmla="*/ 19 w 29"/>
                  <a:gd name="T21" fmla="*/ 10 h 47"/>
                  <a:gd name="T22" fmla="*/ 0 w 29"/>
                  <a:gd name="T23" fmla="*/ 0 h 47"/>
                  <a:gd name="T24" fmla="*/ 2 w 29"/>
                  <a:gd name="T25" fmla="*/ 5 h 47"/>
                  <a:gd name="T26" fmla="*/ 4 w 29"/>
                  <a:gd name="T27" fmla="*/ 12 h 47"/>
                  <a:gd name="T28" fmla="*/ 5 w 29"/>
                  <a:gd name="T29" fmla="*/ 18 h 47"/>
                  <a:gd name="T30" fmla="*/ 6 w 29"/>
                  <a:gd name="T31" fmla="*/ 25 h 47"/>
                  <a:gd name="T32" fmla="*/ 7 w 29"/>
                  <a:gd name="T33" fmla="*/ 31 h 47"/>
                  <a:gd name="T34" fmla="*/ 9 w 29"/>
                  <a:gd name="T35" fmla="*/ 37 h 47"/>
                  <a:gd name="T36" fmla="*/ 11 w 29"/>
                  <a:gd name="T37" fmla="*/ 41 h 47"/>
                  <a:gd name="T38" fmla="*/ 14 w 29"/>
                  <a:gd name="T39" fmla="*/ 45 h 47"/>
                  <a:gd name="T40" fmla="*/ 18 w 29"/>
                  <a:gd name="T41" fmla="*/ 46 h 47"/>
                  <a:gd name="T42" fmla="*/ 24 w 29"/>
                  <a:gd name="T43" fmla="*/ 45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9"/>
                  <a:gd name="T67" fmla="*/ 0 h 47"/>
                  <a:gd name="T68" fmla="*/ 29 w 29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9" h="47">
                    <a:moveTo>
                      <a:pt x="24" y="45"/>
                    </a:moveTo>
                    <a:lnTo>
                      <a:pt x="25" y="41"/>
                    </a:lnTo>
                    <a:lnTo>
                      <a:pt x="26" y="37"/>
                    </a:lnTo>
                    <a:lnTo>
                      <a:pt x="28" y="33"/>
                    </a:lnTo>
                    <a:lnTo>
                      <a:pt x="28" y="29"/>
                    </a:lnTo>
                    <a:lnTo>
                      <a:pt x="28" y="26"/>
                    </a:lnTo>
                    <a:lnTo>
                      <a:pt x="27" y="22"/>
                    </a:lnTo>
                    <a:lnTo>
                      <a:pt x="26" y="20"/>
                    </a:lnTo>
                    <a:lnTo>
                      <a:pt x="24" y="15"/>
                    </a:lnTo>
                    <a:lnTo>
                      <a:pt x="22" y="13"/>
                    </a:lnTo>
                    <a:lnTo>
                      <a:pt x="19" y="1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4" y="12"/>
                    </a:lnTo>
                    <a:lnTo>
                      <a:pt x="5" y="18"/>
                    </a:lnTo>
                    <a:lnTo>
                      <a:pt x="6" y="25"/>
                    </a:lnTo>
                    <a:lnTo>
                      <a:pt x="7" y="31"/>
                    </a:lnTo>
                    <a:lnTo>
                      <a:pt x="9" y="37"/>
                    </a:lnTo>
                    <a:lnTo>
                      <a:pt x="11" y="41"/>
                    </a:lnTo>
                    <a:lnTo>
                      <a:pt x="14" y="45"/>
                    </a:lnTo>
                    <a:lnTo>
                      <a:pt x="18" y="46"/>
                    </a:lnTo>
                    <a:lnTo>
                      <a:pt x="24" y="45"/>
                    </a:lnTo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7" name="Freeform 36"/>
              <p:cNvSpPr>
                <a:spLocks/>
              </p:cNvSpPr>
              <p:nvPr/>
            </p:nvSpPr>
            <p:spPr bwMode="auto">
              <a:xfrm>
                <a:off x="862" y="999"/>
                <a:ext cx="75" cy="76"/>
              </a:xfrm>
              <a:custGeom>
                <a:avLst/>
                <a:gdLst>
                  <a:gd name="T0" fmla="*/ 0 w 75"/>
                  <a:gd name="T1" fmla="*/ 36 h 76"/>
                  <a:gd name="T2" fmla="*/ 1 w 75"/>
                  <a:gd name="T3" fmla="*/ 48 h 76"/>
                  <a:gd name="T4" fmla="*/ 5 w 75"/>
                  <a:gd name="T5" fmla="*/ 57 h 76"/>
                  <a:gd name="T6" fmla="*/ 12 w 75"/>
                  <a:gd name="T7" fmla="*/ 65 h 76"/>
                  <a:gd name="T8" fmla="*/ 20 w 75"/>
                  <a:gd name="T9" fmla="*/ 71 h 76"/>
                  <a:gd name="T10" fmla="*/ 30 w 75"/>
                  <a:gd name="T11" fmla="*/ 75 h 76"/>
                  <a:gd name="T12" fmla="*/ 40 w 75"/>
                  <a:gd name="T13" fmla="*/ 75 h 76"/>
                  <a:gd name="T14" fmla="*/ 50 w 75"/>
                  <a:gd name="T15" fmla="*/ 75 h 76"/>
                  <a:gd name="T16" fmla="*/ 59 w 75"/>
                  <a:gd name="T17" fmla="*/ 73 h 76"/>
                  <a:gd name="T18" fmla="*/ 68 w 75"/>
                  <a:gd name="T19" fmla="*/ 67 h 76"/>
                  <a:gd name="T20" fmla="*/ 69 w 75"/>
                  <a:gd name="T21" fmla="*/ 64 h 76"/>
                  <a:gd name="T22" fmla="*/ 65 w 75"/>
                  <a:gd name="T23" fmla="*/ 65 h 76"/>
                  <a:gd name="T24" fmla="*/ 61 w 75"/>
                  <a:gd name="T25" fmla="*/ 66 h 76"/>
                  <a:gd name="T26" fmla="*/ 56 w 75"/>
                  <a:gd name="T27" fmla="*/ 66 h 76"/>
                  <a:gd name="T28" fmla="*/ 52 w 75"/>
                  <a:gd name="T29" fmla="*/ 65 h 76"/>
                  <a:gd name="T30" fmla="*/ 46 w 75"/>
                  <a:gd name="T31" fmla="*/ 62 h 76"/>
                  <a:gd name="T32" fmla="*/ 40 w 75"/>
                  <a:gd name="T33" fmla="*/ 55 h 76"/>
                  <a:gd name="T34" fmla="*/ 38 w 75"/>
                  <a:gd name="T35" fmla="*/ 48 h 76"/>
                  <a:gd name="T36" fmla="*/ 38 w 75"/>
                  <a:gd name="T37" fmla="*/ 38 h 76"/>
                  <a:gd name="T38" fmla="*/ 39 w 75"/>
                  <a:gd name="T39" fmla="*/ 29 h 76"/>
                  <a:gd name="T40" fmla="*/ 41 w 75"/>
                  <a:gd name="T41" fmla="*/ 22 h 76"/>
                  <a:gd name="T42" fmla="*/ 47 w 75"/>
                  <a:gd name="T43" fmla="*/ 19 h 76"/>
                  <a:gd name="T44" fmla="*/ 54 w 75"/>
                  <a:gd name="T45" fmla="*/ 17 h 76"/>
                  <a:gd name="T46" fmla="*/ 60 w 75"/>
                  <a:gd name="T47" fmla="*/ 18 h 76"/>
                  <a:gd name="T48" fmla="*/ 66 w 75"/>
                  <a:gd name="T49" fmla="*/ 21 h 76"/>
                  <a:gd name="T50" fmla="*/ 74 w 75"/>
                  <a:gd name="T51" fmla="*/ 26 h 76"/>
                  <a:gd name="T52" fmla="*/ 70 w 75"/>
                  <a:gd name="T53" fmla="*/ 19 h 76"/>
                  <a:gd name="T54" fmla="*/ 63 w 75"/>
                  <a:gd name="T55" fmla="*/ 17 h 76"/>
                  <a:gd name="T56" fmla="*/ 54 w 75"/>
                  <a:gd name="T57" fmla="*/ 17 h 76"/>
                  <a:gd name="T58" fmla="*/ 44 w 75"/>
                  <a:gd name="T59" fmla="*/ 20 h 76"/>
                  <a:gd name="T60" fmla="*/ 35 w 75"/>
                  <a:gd name="T61" fmla="*/ 21 h 76"/>
                  <a:gd name="T62" fmla="*/ 34 w 75"/>
                  <a:gd name="T63" fmla="*/ 22 h 76"/>
                  <a:gd name="T64" fmla="*/ 31 w 75"/>
                  <a:gd name="T65" fmla="*/ 24 h 76"/>
                  <a:gd name="T66" fmla="*/ 29 w 75"/>
                  <a:gd name="T67" fmla="*/ 25 h 76"/>
                  <a:gd name="T68" fmla="*/ 26 w 75"/>
                  <a:gd name="T69" fmla="*/ 26 h 76"/>
                  <a:gd name="T70" fmla="*/ 24 w 75"/>
                  <a:gd name="T71" fmla="*/ 26 h 76"/>
                  <a:gd name="T72" fmla="*/ 20 w 75"/>
                  <a:gd name="T73" fmla="*/ 21 h 76"/>
                  <a:gd name="T74" fmla="*/ 18 w 75"/>
                  <a:gd name="T75" fmla="*/ 16 h 76"/>
                  <a:gd name="T76" fmla="*/ 18 w 75"/>
                  <a:gd name="T77" fmla="*/ 10 h 76"/>
                  <a:gd name="T78" fmla="*/ 20 w 75"/>
                  <a:gd name="T79" fmla="*/ 5 h 76"/>
                  <a:gd name="T80" fmla="*/ 24 w 75"/>
                  <a:gd name="T81" fmla="*/ 0 h 76"/>
                  <a:gd name="T82" fmla="*/ 17 w 75"/>
                  <a:gd name="T83" fmla="*/ 4 h 76"/>
                  <a:gd name="T84" fmla="*/ 10 w 75"/>
                  <a:gd name="T85" fmla="*/ 9 h 76"/>
                  <a:gd name="T86" fmla="*/ 5 w 75"/>
                  <a:gd name="T87" fmla="*/ 16 h 76"/>
                  <a:gd name="T88" fmla="*/ 2 w 75"/>
                  <a:gd name="T89" fmla="*/ 23 h 76"/>
                  <a:gd name="T90" fmla="*/ 0 w 75"/>
                  <a:gd name="T91" fmla="*/ 31 h 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"/>
                  <a:gd name="T139" fmla="*/ 0 h 76"/>
                  <a:gd name="T140" fmla="*/ 75 w 75"/>
                  <a:gd name="T141" fmla="*/ 76 h 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" h="76">
                    <a:moveTo>
                      <a:pt x="0" y="31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1" y="48"/>
                    </a:lnTo>
                    <a:lnTo>
                      <a:pt x="4" y="52"/>
                    </a:lnTo>
                    <a:lnTo>
                      <a:pt x="5" y="57"/>
                    </a:lnTo>
                    <a:lnTo>
                      <a:pt x="9" y="62"/>
                    </a:lnTo>
                    <a:lnTo>
                      <a:pt x="12" y="65"/>
                    </a:lnTo>
                    <a:lnTo>
                      <a:pt x="15" y="69"/>
                    </a:lnTo>
                    <a:lnTo>
                      <a:pt x="20" y="71"/>
                    </a:lnTo>
                    <a:lnTo>
                      <a:pt x="25" y="73"/>
                    </a:lnTo>
                    <a:lnTo>
                      <a:pt x="30" y="75"/>
                    </a:lnTo>
                    <a:lnTo>
                      <a:pt x="35" y="75"/>
                    </a:lnTo>
                    <a:lnTo>
                      <a:pt x="40" y="75"/>
                    </a:lnTo>
                    <a:lnTo>
                      <a:pt x="45" y="75"/>
                    </a:lnTo>
                    <a:lnTo>
                      <a:pt x="50" y="75"/>
                    </a:lnTo>
                    <a:lnTo>
                      <a:pt x="55" y="75"/>
                    </a:lnTo>
                    <a:lnTo>
                      <a:pt x="59" y="73"/>
                    </a:lnTo>
                    <a:lnTo>
                      <a:pt x="64" y="70"/>
                    </a:lnTo>
                    <a:lnTo>
                      <a:pt x="68" y="67"/>
                    </a:lnTo>
                    <a:lnTo>
                      <a:pt x="71" y="63"/>
                    </a:lnTo>
                    <a:lnTo>
                      <a:pt x="69" y="64"/>
                    </a:lnTo>
                    <a:lnTo>
                      <a:pt x="68" y="65"/>
                    </a:lnTo>
                    <a:lnTo>
                      <a:pt x="65" y="65"/>
                    </a:lnTo>
                    <a:lnTo>
                      <a:pt x="63" y="66"/>
                    </a:lnTo>
                    <a:lnTo>
                      <a:pt x="61" y="66"/>
                    </a:lnTo>
                    <a:lnTo>
                      <a:pt x="59" y="66"/>
                    </a:lnTo>
                    <a:lnTo>
                      <a:pt x="56" y="66"/>
                    </a:lnTo>
                    <a:lnTo>
                      <a:pt x="54" y="65"/>
                    </a:lnTo>
                    <a:lnTo>
                      <a:pt x="52" y="65"/>
                    </a:lnTo>
                    <a:lnTo>
                      <a:pt x="49" y="65"/>
                    </a:lnTo>
                    <a:lnTo>
                      <a:pt x="46" y="62"/>
                    </a:lnTo>
                    <a:lnTo>
                      <a:pt x="43" y="59"/>
                    </a:lnTo>
                    <a:lnTo>
                      <a:pt x="40" y="55"/>
                    </a:lnTo>
                    <a:lnTo>
                      <a:pt x="39" y="51"/>
                    </a:lnTo>
                    <a:lnTo>
                      <a:pt x="38" y="48"/>
                    </a:lnTo>
                    <a:lnTo>
                      <a:pt x="38" y="42"/>
                    </a:lnTo>
                    <a:lnTo>
                      <a:pt x="38" y="38"/>
                    </a:lnTo>
                    <a:lnTo>
                      <a:pt x="38" y="34"/>
                    </a:lnTo>
                    <a:lnTo>
                      <a:pt x="39" y="29"/>
                    </a:lnTo>
                    <a:lnTo>
                      <a:pt x="39" y="26"/>
                    </a:lnTo>
                    <a:lnTo>
                      <a:pt x="41" y="22"/>
                    </a:lnTo>
                    <a:lnTo>
                      <a:pt x="44" y="20"/>
                    </a:lnTo>
                    <a:lnTo>
                      <a:pt x="47" y="19"/>
                    </a:lnTo>
                    <a:lnTo>
                      <a:pt x="50" y="17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60" y="18"/>
                    </a:lnTo>
                    <a:lnTo>
                      <a:pt x="63" y="19"/>
                    </a:lnTo>
                    <a:lnTo>
                      <a:pt x="66" y="21"/>
                    </a:lnTo>
                    <a:lnTo>
                      <a:pt x="69" y="21"/>
                    </a:lnTo>
                    <a:lnTo>
                      <a:pt x="74" y="26"/>
                    </a:lnTo>
                    <a:lnTo>
                      <a:pt x="73" y="21"/>
                    </a:lnTo>
                    <a:lnTo>
                      <a:pt x="70" y="19"/>
                    </a:lnTo>
                    <a:lnTo>
                      <a:pt x="66" y="17"/>
                    </a:lnTo>
                    <a:lnTo>
                      <a:pt x="63" y="17"/>
                    </a:lnTo>
                    <a:lnTo>
                      <a:pt x="59" y="17"/>
                    </a:lnTo>
                    <a:lnTo>
                      <a:pt x="54" y="17"/>
                    </a:lnTo>
                    <a:lnTo>
                      <a:pt x="49" y="19"/>
                    </a:lnTo>
                    <a:lnTo>
                      <a:pt x="44" y="20"/>
                    </a:lnTo>
                    <a:lnTo>
                      <a:pt x="39" y="21"/>
                    </a:lnTo>
                    <a:lnTo>
                      <a:pt x="35" y="21"/>
                    </a:lnTo>
                    <a:lnTo>
                      <a:pt x="34" y="22"/>
                    </a:lnTo>
                    <a:lnTo>
                      <a:pt x="33" y="24"/>
                    </a:lnTo>
                    <a:lnTo>
                      <a:pt x="31" y="24"/>
                    </a:lnTo>
                    <a:lnTo>
                      <a:pt x="30" y="25"/>
                    </a:lnTo>
                    <a:lnTo>
                      <a:pt x="29" y="25"/>
                    </a:lnTo>
                    <a:lnTo>
                      <a:pt x="28" y="25"/>
                    </a:lnTo>
                    <a:lnTo>
                      <a:pt x="26" y="26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22" y="24"/>
                    </a:lnTo>
                    <a:lnTo>
                      <a:pt x="20" y="21"/>
                    </a:lnTo>
                    <a:lnTo>
                      <a:pt x="19" y="19"/>
                    </a:lnTo>
                    <a:lnTo>
                      <a:pt x="18" y="16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9" y="7"/>
                    </a:lnTo>
                    <a:lnTo>
                      <a:pt x="20" y="5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0" y="2"/>
                    </a:lnTo>
                    <a:lnTo>
                      <a:pt x="17" y="4"/>
                    </a:lnTo>
                    <a:lnTo>
                      <a:pt x="13" y="7"/>
                    </a:lnTo>
                    <a:lnTo>
                      <a:pt x="10" y="9"/>
                    </a:lnTo>
                    <a:lnTo>
                      <a:pt x="9" y="13"/>
                    </a:lnTo>
                    <a:lnTo>
                      <a:pt x="5" y="16"/>
                    </a:lnTo>
                    <a:lnTo>
                      <a:pt x="4" y="20"/>
                    </a:lnTo>
                    <a:lnTo>
                      <a:pt x="2" y="23"/>
                    </a:lnTo>
                    <a:lnTo>
                      <a:pt x="1" y="28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EE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8" name="Freeform 37"/>
              <p:cNvSpPr>
                <a:spLocks/>
              </p:cNvSpPr>
              <p:nvPr/>
            </p:nvSpPr>
            <p:spPr bwMode="auto">
              <a:xfrm>
                <a:off x="893" y="1003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8 h 17"/>
                  <a:gd name="T4" fmla="*/ 15 w 18"/>
                  <a:gd name="T5" fmla="*/ 5 h 17"/>
                  <a:gd name="T6" fmla="*/ 14 w 18"/>
                  <a:gd name="T7" fmla="*/ 3 h 17"/>
                  <a:gd name="T8" fmla="*/ 11 w 18"/>
                  <a:gd name="T9" fmla="*/ 0 h 17"/>
                  <a:gd name="T10" fmla="*/ 10 w 18"/>
                  <a:gd name="T11" fmla="*/ 0 h 17"/>
                  <a:gd name="T12" fmla="*/ 8 w 18"/>
                  <a:gd name="T13" fmla="*/ 0 h 17"/>
                  <a:gd name="T14" fmla="*/ 7 w 18"/>
                  <a:gd name="T15" fmla="*/ 0 h 17"/>
                  <a:gd name="T16" fmla="*/ 4 w 18"/>
                  <a:gd name="T17" fmla="*/ 0 h 17"/>
                  <a:gd name="T18" fmla="*/ 3 w 18"/>
                  <a:gd name="T19" fmla="*/ 5 h 17"/>
                  <a:gd name="T20" fmla="*/ 2 w 18"/>
                  <a:gd name="T21" fmla="*/ 8 h 17"/>
                  <a:gd name="T22" fmla="*/ 0 w 18"/>
                  <a:gd name="T23" fmla="*/ 16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17"/>
                  <a:gd name="T38" fmla="*/ 18 w 18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17">
                    <a:moveTo>
                      <a:pt x="0" y="16"/>
                    </a:moveTo>
                    <a:lnTo>
                      <a:pt x="17" y="8"/>
                    </a:lnTo>
                    <a:lnTo>
                      <a:pt x="15" y="5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99" name="Freeform 38"/>
              <p:cNvSpPr>
                <a:spLocks/>
              </p:cNvSpPr>
              <p:nvPr/>
            </p:nvSpPr>
            <p:spPr bwMode="auto">
              <a:xfrm>
                <a:off x="707" y="1002"/>
                <a:ext cx="18" cy="18"/>
              </a:xfrm>
              <a:custGeom>
                <a:avLst/>
                <a:gdLst>
                  <a:gd name="T0" fmla="*/ 0 w 18"/>
                  <a:gd name="T1" fmla="*/ 16 h 18"/>
                  <a:gd name="T2" fmla="*/ 8 w 18"/>
                  <a:gd name="T3" fmla="*/ 17 h 18"/>
                  <a:gd name="T4" fmla="*/ 17 w 18"/>
                  <a:gd name="T5" fmla="*/ 0 h 18"/>
                  <a:gd name="T6" fmla="*/ 11 w 18"/>
                  <a:gd name="T7" fmla="*/ 0 h 18"/>
                  <a:gd name="T8" fmla="*/ 8 w 18"/>
                  <a:gd name="T9" fmla="*/ 2 h 18"/>
                  <a:gd name="T10" fmla="*/ 5 w 18"/>
                  <a:gd name="T11" fmla="*/ 3 h 18"/>
                  <a:gd name="T12" fmla="*/ 2 w 18"/>
                  <a:gd name="T13" fmla="*/ 5 h 18"/>
                  <a:gd name="T14" fmla="*/ 2 w 18"/>
                  <a:gd name="T15" fmla="*/ 6 h 18"/>
                  <a:gd name="T16" fmla="*/ 0 w 18"/>
                  <a:gd name="T17" fmla="*/ 8 h 18"/>
                  <a:gd name="T18" fmla="*/ 0 w 18"/>
                  <a:gd name="T19" fmla="*/ 10 h 18"/>
                  <a:gd name="T20" fmla="*/ 0 w 18"/>
                  <a:gd name="T21" fmla="*/ 12 h 18"/>
                  <a:gd name="T22" fmla="*/ 0 w 18"/>
                  <a:gd name="T23" fmla="*/ 13 h 18"/>
                  <a:gd name="T24" fmla="*/ 0 w 18"/>
                  <a:gd name="T25" fmla="*/ 16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8"/>
                  <a:gd name="T41" fmla="*/ 18 w 18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8">
                    <a:moveTo>
                      <a:pt x="0" y="16"/>
                    </a:moveTo>
                    <a:lnTo>
                      <a:pt x="8" y="17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0" name="Freeform 39"/>
              <p:cNvSpPr>
                <a:spLocks/>
              </p:cNvSpPr>
              <p:nvPr/>
            </p:nvSpPr>
            <p:spPr bwMode="auto">
              <a:xfrm>
                <a:off x="969" y="1004"/>
                <a:ext cx="21" cy="24"/>
              </a:xfrm>
              <a:custGeom>
                <a:avLst/>
                <a:gdLst>
                  <a:gd name="T0" fmla="*/ 0 w 21"/>
                  <a:gd name="T1" fmla="*/ 0 h 24"/>
                  <a:gd name="T2" fmla="*/ 3 w 21"/>
                  <a:gd name="T3" fmla="*/ 1 h 24"/>
                  <a:gd name="T4" fmla="*/ 7 w 21"/>
                  <a:gd name="T5" fmla="*/ 3 h 24"/>
                  <a:gd name="T6" fmla="*/ 9 w 21"/>
                  <a:gd name="T7" fmla="*/ 5 h 24"/>
                  <a:gd name="T8" fmla="*/ 12 w 21"/>
                  <a:gd name="T9" fmla="*/ 8 h 24"/>
                  <a:gd name="T10" fmla="*/ 15 w 21"/>
                  <a:gd name="T11" fmla="*/ 10 h 24"/>
                  <a:gd name="T12" fmla="*/ 16 w 21"/>
                  <a:gd name="T13" fmla="*/ 14 h 24"/>
                  <a:gd name="T14" fmla="*/ 18 w 21"/>
                  <a:gd name="T15" fmla="*/ 16 h 24"/>
                  <a:gd name="T16" fmla="*/ 20 w 21"/>
                  <a:gd name="T17" fmla="*/ 19 h 24"/>
                  <a:gd name="T18" fmla="*/ 20 w 21"/>
                  <a:gd name="T19" fmla="*/ 22 h 24"/>
                  <a:gd name="T20" fmla="*/ 20 w 21"/>
                  <a:gd name="T21" fmla="*/ 23 h 24"/>
                  <a:gd name="T22" fmla="*/ 19 w 21"/>
                  <a:gd name="T23" fmla="*/ 19 h 24"/>
                  <a:gd name="T24" fmla="*/ 18 w 21"/>
                  <a:gd name="T25" fmla="*/ 16 h 24"/>
                  <a:gd name="T26" fmla="*/ 17 w 21"/>
                  <a:gd name="T27" fmla="*/ 12 h 24"/>
                  <a:gd name="T28" fmla="*/ 16 w 21"/>
                  <a:gd name="T29" fmla="*/ 9 h 24"/>
                  <a:gd name="T30" fmla="*/ 14 w 21"/>
                  <a:gd name="T31" fmla="*/ 7 h 24"/>
                  <a:gd name="T32" fmla="*/ 12 w 21"/>
                  <a:gd name="T33" fmla="*/ 5 h 24"/>
                  <a:gd name="T34" fmla="*/ 10 w 21"/>
                  <a:gd name="T35" fmla="*/ 2 h 24"/>
                  <a:gd name="T36" fmla="*/ 7 w 21"/>
                  <a:gd name="T37" fmla="*/ 1 h 24"/>
                  <a:gd name="T38" fmla="*/ 4 w 21"/>
                  <a:gd name="T39" fmla="*/ 0 h 24"/>
                  <a:gd name="T40" fmla="*/ 0 w 21"/>
                  <a:gd name="T41" fmla="*/ 0 h 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1"/>
                  <a:gd name="T64" fmla="*/ 0 h 24"/>
                  <a:gd name="T65" fmla="*/ 21 w 21"/>
                  <a:gd name="T66" fmla="*/ 24 h 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1" h="24">
                    <a:moveTo>
                      <a:pt x="0" y="0"/>
                    </a:moveTo>
                    <a:lnTo>
                      <a:pt x="3" y="1"/>
                    </a:lnTo>
                    <a:lnTo>
                      <a:pt x="7" y="3"/>
                    </a:lnTo>
                    <a:lnTo>
                      <a:pt x="9" y="5"/>
                    </a:lnTo>
                    <a:lnTo>
                      <a:pt x="12" y="8"/>
                    </a:lnTo>
                    <a:lnTo>
                      <a:pt x="15" y="10"/>
                    </a:lnTo>
                    <a:lnTo>
                      <a:pt x="16" y="14"/>
                    </a:lnTo>
                    <a:lnTo>
                      <a:pt x="18" y="16"/>
                    </a:lnTo>
                    <a:lnTo>
                      <a:pt x="20" y="19"/>
                    </a:lnTo>
                    <a:lnTo>
                      <a:pt x="20" y="22"/>
                    </a:lnTo>
                    <a:lnTo>
                      <a:pt x="20" y="23"/>
                    </a:lnTo>
                    <a:lnTo>
                      <a:pt x="19" y="19"/>
                    </a:lnTo>
                    <a:lnTo>
                      <a:pt x="18" y="16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10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EE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1" name="Freeform 40"/>
              <p:cNvSpPr>
                <a:spLocks/>
              </p:cNvSpPr>
              <p:nvPr/>
            </p:nvSpPr>
            <p:spPr bwMode="auto">
              <a:xfrm>
                <a:off x="499" y="1005"/>
                <a:ext cx="27" cy="41"/>
              </a:xfrm>
              <a:custGeom>
                <a:avLst/>
                <a:gdLst>
                  <a:gd name="T0" fmla="*/ 1 w 27"/>
                  <a:gd name="T1" fmla="*/ 13 h 41"/>
                  <a:gd name="T2" fmla="*/ 2 w 27"/>
                  <a:gd name="T3" fmla="*/ 15 h 41"/>
                  <a:gd name="T4" fmla="*/ 2 w 27"/>
                  <a:gd name="T5" fmla="*/ 15 h 41"/>
                  <a:gd name="T6" fmla="*/ 3 w 27"/>
                  <a:gd name="T7" fmla="*/ 15 h 41"/>
                  <a:gd name="T8" fmla="*/ 5 w 27"/>
                  <a:gd name="T9" fmla="*/ 15 h 41"/>
                  <a:gd name="T10" fmla="*/ 15 w 27"/>
                  <a:gd name="T11" fmla="*/ 9 h 41"/>
                  <a:gd name="T12" fmla="*/ 17 w 27"/>
                  <a:gd name="T13" fmla="*/ 13 h 41"/>
                  <a:gd name="T14" fmla="*/ 19 w 27"/>
                  <a:gd name="T15" fmla="*/ 17 h 41"/>
                  <a:gd name="T16" fmla="*/ 19 w 27"/>
                  <a:gd name="T17" fmla="*/ 23 h 41"/>
                  <a:gd name="T18" fmla="*/ 18 w 27"/>
                  <a:gd name="T19" fmla="*/ 27 h 41"/>
                  <a:gd name="T20" fmla="*/ 16 w 27"/>
                  <a:gd name="T21" fmla="*/ 30 h 41"/>
                  <a:gd name="T22" fmla="*/ 15 w 27"/>
                  <a:gd name="T23" fmla="*/ 31 h 41"/>
                  <a:gd name="T24" fmla="*/ 14 w 27"/>
                  <a:gd name="T25" fmla="*/ 32 h 41"/>
                  <a:gd name="T26" fmla="*/ 12 w 27"/>
                  <a:gd name="T27" fmla="*/ 32 h 41"/>
                  <a:gd name="T28" fmla="*/ 11 w 27"/>
                  <a:gd name="T29" fmla="*/ 32 h 41"/>
                  <a:gd name="T30" fmla="*/ 2 w 27"/>
                  <a:gd name="T31" fmla="*/ 25 h 41"/>
                  <a:gd name="T32" fmla="*/ 1 w 27"/>
                  <a:gd name="T33" fmla="*/ 26 h 41"/>
                  <a:gd name="T34" fmla="*/ 0 w 27"/>
                  <a:gd name="T35" fmla="*/ 27 h 41"/>
                  <a:gd name="T36" fmla="*/ 0 w 27"/>
                  <a:gd name="T37" fmla="*/ 29 h 41"/>
                  <a:gd name="T38" fmla="*/ 0 w 27"/>
                  <a:gd name="T39" fmla="*/ 30 h 41"/>
                  <a:gd name="T40" fmla="*/ 0 w 27"/>
                  <a:gd name="T41" fmla="*/ 32 h 41"/>
                  <a:gd name="T42" fmla="*/ 3 w 27"/>
                  <a:gd name="T43" fmla="*/ 36 h 41"/>
                  <a:gd name="T44" fmla="*/ 7 w 27"/>
                  <a:gd name="T45" fmla="*/ 38 h 41"/>
                  <a:gd name="T46" fmla="*/ 11 w 27"/>
                  <a:gd name="T47" fmla="*/ 40 h 41"/>
                  <a:gd name="T48" fmla="*/ 15 w 27"/>
                  <a:gd name="T49" fmla="*/ 40 h 41"/>
                  <a:gd name="T50" fmla="*/ 19 w 27"/>
                  <a:gd name="T51" fmla="*/ 37 h 41"/>
                  <a:gd name="T52" fmla="*/ 22 w 27"/>
                  <a:gd name="T53" fmla="*/ 33 h 41"/>
                  <a:gd name="T54" fmla="*/ 24 w 27"/>
                  <a:gd name="T55" fmla="*/ 28 h 41"/>
                  <a:gd name="T56" fmla="*/ 25 w 27"/>
                  <a:gd name="T57" fmla="*/ 23 h 41"/>
                  <a:gd name="T58" fmla="*/ 25 w 27"/>
                  <a:gd name="T59" fmla="*/ 17 h 41"/>
                  <a:gd name="T60" fmla="*/ 24 w 27"/>
                  <a:gd name="T61" fmla="*/ 13 h 41"/>
                  <a:gd name="T62" fmla="*/ 13 w 27"/>
                  <a:gd name="T63" fmla="*/ 2 h 41"/>
                  <a:gd name="T64" fmla="*/ 10 w 27"/>
                  <a:gd name="T65" fmla="*/ 3 h 41"/>
                  <a:gd name="T66" fmla="*/ 7 w 27"/>
                  <a:gd name="T67" fmla="*/ 5 h 41"/>
                  <a:gd name="T68" fmla="*/ 4 w 27"/>
                  <a:gd name="T69" fmla="*/ 8 h 41"/>
                  <a:gd name="T70" fmla="*/ 2 w 27"/>
                  <a:gd name="T71" fmla="*/ 10 h 4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7"/>
                  <a:gd name="T109" fmla="*/ 0 h 41"/>
                  <a:gd name="T110" fmla="*/ 27 w 27"/>
                  <a:gd name="T111" fmla="*/ 41 h 4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7" h="41">
                    <a:moveTo>
                      <a:pt x="0" y="13"/>
                    </a:moveTo>
                    <a:lnTo>
                      <a:pt x="1" y="13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11" y="8"/>
                    </a:lnTo>
                    <a:lnTo>
                      <a:pt x="15" y="9"/>
                    </a:lnTo>
                    <a:lnTo>
                      <a:pt x="16" y="10"/>
                    </a:lnTo>
                    <a:lnTo>
                      <a:pt x="17" y="13"/>
                    </a:lnTo>
                    <a:lnTo>
                      <a:pt x="18" y="16"/>
                    </a:lnTo>
                    <a:lnTo>
                      <a:pt x="19" y="17"/>
                    </a:lnTo>
                    <a:lnTo>
                      <a:pt x="19" y="20"/>
                    </a:lnTo>
                    <a:lnTo>
                      <a:pt x="19" y="23"/>
                    </a:lnTo>
                    <a:lnTo>
                      <a:pt x="18" y="25"/>
                    </a:lnTo>
                    <a:lnTo>
                      <a:pt x="18" y="27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5" y="32"/>
                    </a:lnTo>
                    <a:lnTo>
                      <a:pt x="14" y="32"/>
                    </a:lnTo>
                    <a:lnTo>
                      <a:pt x="13" y="32"/>
                    </a:lnTo>
                    <a:lnTo>
                      <a:pt x="12" y="32"/>
                    </a:lnTo>
                    <a:lnTo>
                      <a:pt x="11" y="32"/>
                    </a:lnTo>
                    <a:lnTo>
                      <a:pt x="10" y="32"/>
                    </a:lnTo>
                    <a:lnTo>
                      <a:pt x="2" y="25"/>
                    </a:lnTo>
                    <a:lnTo>
                      <a:pt x="2" y="26"/>
                    </a:lnTo>
                    <a:lnTo>
                      <a:pt x="1" y="26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3" y="36"/>
                    </a:lnTo>
                    <a:lnTo>
                      <a:pt x="5" y="37"/>
                    </a:lnTo>
                    <a:lnTo>
                      <a:pt x="7" y="38"/>
                    </a:lnTo>
                    <a:lnTo>
                      <a:pt x="9" y="39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5" y="40"/>
                    </a:lnTo>
                    <a:lnTo>
                      <a:pt x="16" y="39"/>
                    </a:lnTo>
                    <a:lnTo>
                      <a:pt x="19" y="37"/>
                    </a:lnTo>
                    <a:lnTo>
                      <a:pt x="20" y="36"/>
                    </a:lnTo>
                    <a:lnTo>
                      <a:pt x="22" y="33"/>
                    </a:lnTo>
                    <a:lnTo>
                      <a:pt x="23" y="30"/>
                    </a:lnTo>
                    <a:lnTo>
                      <a:pt x="24" y="28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6" y="20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4" y="13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2" name="Freeform 41"/>
              <p:cNvSpPr>
                <a:spLocks/>
              </p:cNvSpPr>
              <p:nvPr/>
            </p:nvSpPr>
            <p:spPr bwMode="auto">
              <a:xfrm>
                <a:off x="449" y="1005"/>
                <a:ext cx="29" cy="18"/>
              </a:xfrm>
              <a:custGeom>
                <a:avLst/>
                <a:gdLst>
                  <a:gd name="T0" fmla="*/ 0 w 29"/>
                  <a:gd name="T1" fmla="*/ 3 h 18"/>
                  <a:gd name="T2" fmla="*/ 2 w 29"/>
                  <a:gd name="T3" fmla="*/ 4 h 18"/>
                  <a:gd name="T4" fmla="*/ 2 w 29"/>
                  <a:gd name="T5" fmla="*/ 5 h 18"/>
                  <a:gd name="T6" fmla="*/ 2 w 29"/>
                  <a:gd name="T7" fmla="*/ 7 h 18"/>
                  <a:gd name="T8" fmla="*/ 2 w 29"/>
                  <a:gd name="T9" fmla="*/ 8 h 18"/>
                  <a:gd name="T10" fmla="*/ 2 w 29"/>
                  <a:gd name="T11" fmla="*/ 11 h 18"/>
                  <a:gd name="T12" fmla="*/ 2 w 29"/>
                  <a:gd name="T13" fmla="*/ 12 h 18"/>
                  <a:gd name="T14" fmla="*/ 2 w 29"/>
                  <a:gd name="T15" fmla="*/ 13 h 18"/>
                  <a:gd name="T16" fmla="*/ 2 w 29"/>
                  <a:gd name="T17" fmla="*/ 15 h 18"/>
                  <a:gd name="T18" fmla="*/ 3 w 29"/>
                  <a:gd name="T19" fmla="*/ 16 h 18"/>
                  <a:gd name="T20" fmla="*/ 4 w 29"/>
                  <a:gd name="T21" fmla="*/ 17 h 18"/>
                  <a:gd name="T22" fmla="*/ 7 w 29"/>
                  <a:gd name="T23" fmla="*/ 13 h 18"/>
                  <a:gd name="T24" fmla="*/ 8 w 29"/>
                  <a:gd name="T25" fmla="*/ 12 h 18"/>
                  <a:gd name="T26" fmla="*/ 10 w 29"/>
                  <a:gd name="T27" fmla="*/ 11 h 18"/>
                  <a:gd name="T28" fmla="*/ 12 w 29"/>
                  <a:gd name="T29" fmla="*/ 11 h 18"/>
                  <a:gd name="T30" fmla="*/ 14 w 29"/>
                  <a:gd name="T31" fmla="*/ 12 h 18"/>
                  <a:gd name="T32" fmla="*/ 16 w 29"/>
                  <a:gd name="T33" fmla="*/ 13 h 18"/>
                  <a:gd name="T34" fmla="*/ 19 w 29"/>
                  <a:gd name="T35" fmla="*/ 15 h 18"/>
                  <a:gd name="T36" fmla="*/ 22 w 29"/>
                  <a:gd name="T37" fmla="*/ 16 h 18"/>
                  <a:gd name="T38" fmla="*/ 25 w 29"/>
                  <a:gd name="T39" fmla="*/ 16 h 18"/>
                  <a:gd name="T40" fmla="*/ 28 w 29"/>
                  <a:gd name="T41" fmla="*/ 15 h 18"/>
                  <a:gd name="T42" fmla="*/ 21 w 29"/>
                  <a:gd name="T43" fmla="*/ 0 h 18"/>
                  <a:gd name="T44" fmla="*/ 20 w 29"/>
                  <a:gd name="T45" fmla="*/ 4 h 18"/>
                  <a:gd name="T46" fmla="*/ 19 w 29"/>
                  <a:gd name="T47" fmla="*/ 7 h 18"/>
                  <a:gd name="T48" fmla="*/ 17 w 29"/>
                  <a:gd name="T49" fmla="*/ 7 h 18"/>
                  <a:gd name="T50" fmla="*/ 15 w 29"/>
                  <a:gd name="T51" fmla="*/ 7 h 18"/>
                  <a:gd name="T52" fmla="*/ 13 w 29"/>
                  <a:gd name="T53" fmla="*/ 6 h 18"/>
                  <a:gd name="T54" fmla="*/ 11 w 29"/>
                  <a:gd name="T55" fmla="*/ 4 h 18"/>
                  <a:gd name="T56" fmla="*/ 7 w 29"/>
                  <a:gd name="T57" fmla="*/ 4 h 18"/>
                  <a:gd name="T58" fmla="*/ 5 w 29"/>
                  <a:gd name="T59" fmla="*/ 2 h 18"/>
                  <a:gd name="T60" fmla="*/ 2 w 29"/>
                  <a:gd name="T61" fmla="*/ 2 h 18"/>
                  <a:gd name="T62" fmla="*/ 0 w 29"/>
                  <a:gd name="T63" fmla="*/ 3 h 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"/>
                  <a:gd name="T97" fmla="*/ 0 h 18"/>
                  <a:gd name="T98" fmla="*/ 29 w 29"/>
                  <a:gd name="T99" fmla="*/ 18 h 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" h="18">
                    <a:moveTo>
                      <a:pt x="0" y="3"/>
                    </a:moveTo>
                    <a:lnTo>
                      <a:pt x="2" y="4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7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4" y="12"/>
                    </a:lnTo>
                    <a:lnTo>
                      <a:pt x="16" y="13"/>
                    </a:lnTo>
                    <a:lnTo>
                      <a:pt x="19" y="15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5"/>
                    </a:lnTo>
                    <a:lnTo>
                      <a:pt x="21" y="0"/>
                    </a:lnTo>
                    <a:lnTo>
                      <a:pt x="20" y="4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3" y="6"/>
                    </a:lnTo>
                    <a:lnTo>
                      <a:pt x="11" y="4"/>
                    </a:lnTo>
                    <a:lnTo>
                      <a:pt x="7" y="4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3" name="Freeform 42"/>
              <p:cNvSpPr>
                <a:spLocks/>
              </p:cNvSpPr>
              <p:nvPr/>
            </p:nvSpPr>
            <p:spPr bwMode="auto">
              <a:xfrm>
                <a:off x="956" y="1020"/>
                <a:ext cx="18" cy="17"/>
              </a:xfrm>
              <a:custGeom>
                <a:avLst/>
                <a:gdLst>
                  <a:gd name="T0" fmla="*/ 0 w 18"/>
                  <a:gd name="T1" fmla="*/ 14 h 17"/>
                  <a:gd name="T2" fmla="*/ 4 w 18"/>
                  <a:gd name="T3" fmla="*/ 16 h 17"/>
                  <a:gd name="T4" fmla="*/ 8 w 18"/>
                  <a:gd name="T5" fmla="*/ 16 h 17"/>
                  <a:gd name="T6" fmla="*/ 10 w 18"/>
                  <a:gd name="T7" fmla="*/ 15 h 17"/>
                  <a:gd name="T8" fmla="*/ 11 w 18"/>
                  <a:gd name="T9" fmla="*/ 13 h 17"/>
                  <a:gd name="T10" fmla="*/ 14 w 18"/>
                  <a:gd name="T11" fmla="*/ 11 h 17"/>
                  <a:gd name="T12" fmla="*/ 14 w 18"/>
                  <a:gd name="T13" fmla="*/ 9 h 17"/>
                  <a:gd name="T14" fmla="*/ 15 w 18"/>
                  <a:gd name="T15" fmla="*/ 7 h 17"/>
                  <a:gd name="T16" fmla="*/ 15 w 18"/>
                  <a:gd name="T17" fmla="*/ 4 h 17"/>
                  <a:gd name="T18" fmla="*/ 16 w 18"/>
                  <a:gd name="T19" fmla="*/ 2 h 17"/>
                  <a:gd name="T20" fmla="*/ 17 w 18"/>
                  <a:gd name="T21" fmla="*/ 0 h 17"/>
                  <a:gd name="T22" fmla="*/ 0 w 18"/>
                  <a:gd name="T23" fmla="*/ 0 h 17"/>
                  <a:gd name="T24" fmla="*/ 0 w 18"/>
                  <a:gd name="T25" fmla="*/ 14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14"/>
                    </a:moveTo>
                    <a:lnTo>
                      <a:pt x="4" y="16"/>
                    </a:lnTo>
                    <a:lnTo>
                      <a:pt x="8" y="16"/>
                    </a:lnTo>
                    <a:lnTo>
                      <a:pt x="10" y="15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5" y="7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4" name="Freeform 43"/>
              <p:cNvSpPr>
                <a:spLocks/>
              </p:cNvSpPr>
              <p:nvPr/>
            </p:nvSpPr>
            <p:spPr bwMode="auto">
              <a:xfrm>
                <a:off x="560" y="1020"/>
                <a:ext cx="18" cy="26"/>
              </a:xfrm>
              <a:custGeom>
                <a:avLst/>
                <a:gdLst>
                  <a:gd name="T0" fmla="*/ 0 w 18"/>
                  <a:gd name="T1" fmla="*/ 22 h 26"/>
                  <a:gd name="T2" fmla="*/ 0 w 18"/>
                  <a:gd name="T3" fmla="*/ 25 h 26"/>
                  <a:gd name="T4" fmla="*/ 17 w 18"/>
                  <a:gd name="T5" fmla="*/ 25 h 26"/>
                  <a:gd name="T6" fmla="*/ 17 w 18"/>
                  <a:gd name="T7" fmla="*/ 21 h 26"/>
                  <a:gd name="T8" fmla="*/ 17 w 18"/>
                  <a:gd name="T9" fmla="*/ 19 h 26"/>
                  <a:gd name="T10" fmla="*/ 17 w 18"/>
                  <a:gd name="T11" fmla="*/ 16 h 26"/>
                  <a:gd name="T12" fmla="*/ 16 w 18"/>
                  <a:gd name="T13" fmla="*/ 14 h 26"/>
                  <a:gd name="T14" fmla="*/ 15 w 18"/>
                  <a:gd name="T15" fmla="*/ 11 h 26"/>
                  <a:gd name="T16" fmla="*/ 15 w 18"/>
                  <a:gd name="T17" fmla="*/ 9 h 26"/>
                  <a:gd name="T18" fmla="*/ 14 w 18"/>
                  <a:gd name="T19" fmla="*/ 7 h 26"/>
                  <a:gd name="T20" fmla="*/ 12 w 18"/>
                  <a:gd name="T21" fmla="*/ 4 h 26"/>
                  <a:gd name="T22" fmla="*/ 10 w 18"/>
                  <a:gd name="T23" fmla="*/ 2 h 26"/>
                  <a:gd name="T24" fmla="*/ 8 w 18"/>
                  <a:gd name="T25" fmla="*/ 0 h 26"/>
                  <a:gd name="T26" fmla="*/ 7 w 18"/>
                  <a:gd name="T27" fmla="*/ 2 h 26"/>
                  <a:gd name="T28" fmla="*/ 7 w 18"/>
                  <a:gd name="T29" fmla="*/ 4 h 26"/>
                  <a:gd name="T30" fmla="*/ 8 w 18"/>
                  <a:gd name="T31" fmla="*/ 7 h 26"/>
                  <a:gd name="T32" fmla="*/ 9 w 18"/>
                  <a:gd name="T33" fmla="*/ 9 h 26"/>
                  <a:gd name="T34" fmla="*/ 10 w 18"/>
                  <a:gd name="T35" fmla="*/ 14 h 26"/>
                  <a:gd name="T36" fmla="*/ 11 w 18"/>
                  <a:gd name="T37" fmla="*/ 16 h 26"/>
                  <a:gd name="T38" fmla="*/ 10 w 18"/>
                  <a:gd name="T39" fmla="*/ 19 h 26"/>
                  <a:gd name="T40" fmla="*/ 9 w 18"/>
                  <a:gd name="T41" fmla="*/ 21 h 26"/>
                  <a:gd name="T42" fmla="*/ 5 w 18"/>
                  <a:gd name="T43" fmla="*/ 22 h 26"/>
                  <a:gd name="T44" fmla="*/ 0 w 18"/>
                  <a:gd name="T45" fmla="*/ 22 h 2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"/>
                  <a:gd name="T70" fmla="*/ 0 h 26"/>
                  <a:gd name="T71" fmla="*/ 18 w 18"/>
                  <a:gd name="T72" fmla="*/ 26 h 2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" h="26">
                    <a:moveTo>
                      <a:pt x="0" y="22"/>
                    </a:moveTo>
                    <a:lnTo>
                      <a:pt x="0" y="25"/>
                    </a:lnTo>
                    <a:lnTo>
                      <a:pt x="17" y="25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7" y="16"/>
                    </a:lnTo>
                    <a:lnTo>
                      <a:pt x="16" y="14"/>
                    </a:lnTo>
                    <a:lnTo>
                      <a:pt x="15" y="11"/>
                    </a:lnTo>
                    <a:lnTo>
                      <a:pt x="15" y="9"/>
                    </a:lnTo>
                    <a:lnTo>
                      <a:pt x="14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9" y="9"/>
                    </a:lnTo>
                    <a:lnTo>
                      <a:pt x="10" y="14"/>
                    </a:lnTo>
                    <a:lnTo>
                      <a:pt x="11" y="16"/>
                    </a:lnTo>
                    <a:lnTo>
                      <a:pt x="10" y="19"/>
                    </a:lnTo>
                    <a:lnTo>
                      <a:pt x="9" y="21"/>
                    </a:lnTo>
                    <a:lnTo>
                      <a:pt x="5" y="22"/>
                    </a:lnTo>
                    <a:lnTo>
                      <a:pt x="0" y="22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5" name="Freeform 44"/>
              <p:cNvSpPr>
                <a:spLocks/>
              </p:cNvSpPr>
              <p:nvPr/>
            </p:nvSpPr>
            <p:spPr bwMode="auto">
              <a:xfrm>
                <a:off x="540" y="1022"/>
                <a:ext cx="19" cy="35"/>
              </a:xfrm>
              <a:custGeom>
                <a:avLst/>
                <a:gdLst>
                  <a:gd name="T0" fmla="*/ 14 w 19"/>
                  <a:gd name="T1" fmla="*/ 34 h 35"/>
                  <a:gd name="T2" fmla="*/ 18 w 19"/>
                  <a:gd name="T3" fmla="*/ 31 h 35"/>
                  <a:gd name="T4" fmla="*/ 18 w 19"/>
                  <a:gd name="T5" fmla="*/ 27 h 35"/>
                  <a:gd name="T6" fmla="*/ 18 w 19"/>
                  <a:gd name="T7" fmla="*/ 24 h 35"/>
                  <a:gd name="T8" fmla="*/ 18 w 19"/>
                  <a:gd name="T9" fmla="*/ 20 h 35"/>
                  <a:gd name="T10" fmla="*/ 18 w 19"/>
                  <a:gd name="T11" fmla="*/ 17 h 35"/>
                  <a:gd name="T12" fmla="*/ 16 w 19"/>
                  <a:gd name="T13" fmla="*/ 14 h 35"/>
                  <a:gd name="T14" fmla="*/ 14 w 19"/>
                  <a:gd name="T15" fmla="*/ 10 h 35"/>
                  <a:gd name="T16" fmla="*/ 11 w 19"/>
                  <a:gd name="T17" fmla="*/ 7 h 35"/>
                  <a:gd name="T18" fmla="*/ 7 w 19"/>
                  <a:gd name="T19" fmla="*/ 4 h 35"/>
                  <a:gd name="T20" fmla="*/ 4 w 19"/>
                  <a:gd name="T21" fmla="*/ 0 h 35"/>
                  <a:gd name="T22" fmla="*/ 2 w 19"/>
                  <a:gd name="T23" fmla="*/ 4 h 35"/>
                  <a:gd name="T24" fmla="*/ 0 w 19"/>
                  <a:gd name="T25" fmla="*/ 7 h 35"/>
                  <a:gd name="T26" fmla="*/ 0 w 19"/>
                  <a:gd name="T27" fmla="*/ 10 h 35"/>
                  <a:gd name="T28" fmla="*/ 0 w 19"/>
                  <a:gd name="T29" fmla="*/ 14 h 35"/>
                  <a:gd name="T30" fmla="*/ 0 w 19"/>
                  <a:gd name="T31" fmla="*/ 18 h 35"/>
                  <a:gd name="T32" fmla="*/ 2 w 19"/>
                  <a:gd name="T33" fmla="*/ 21 h 35"/>
                  <a:gd name="T34" fmla="*/ 4 w 19"/>
                  <a:gd name="T35" fmla="*/ 25 h 35"/>
                  <a:gd name="T36" fmla="*/ 7 w 19"/>
                  <a:gd name="T37" fmla="*/ 28 h 35"/>
                  <a:gd name="T38" fmla="*/ 13 w 19"/>
                  <a:gd name="T39" fmla="*/ 31 h 35"/>
                  <a:gd name="T40" fmla="*/ 14 w 19"/>
                  <a:gd name="T41" fmla="*/ 34 h 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35"/>
                  <a:gd name="T65" fmla="*/ 19 w 19"/>
                  <a:gd name="T66" fmla="*/ 35 h 3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35">
                    <a:moveTo>
                      <a:pt x="14" y="34"/>
                    </a:moveTo>
                    <a:lnTo>
                      <a:pt x="18" y="31"/>
                    </a:lnTo>
                    <a:lnTo>
                      <a:pt x="18" y="27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8" y="17"/>
                    </a:lnTo>
                    <a:lnTo>
                      <a:pt x="16" y="14"/>
                    </a:lnTo>
                    <a:lnTo>
                      <a:pt x="14" y="10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3" y="31"/>
                    </a:lnTo>
                    <a:lnTo>
                      <a:pt x="14" y="34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6" name="Freeform 45"/>
              <p:cNvSpPr>
                <a:spLocks/>
              </p:cNvSpPr>
              <p:nvPr/>
            </p:nvSpPr>
            <p:spPr bwMode="auto">
              <a:xfrm>
                <a:off x="909" y="1030"/>
                <a:ext cx="21" cy="27"/>
              </a:xfrm>
              <a:custGeom>
                <a:avLst/>
                <a:gdLst>
                  <a:gd name="T0" fmla="*/ 2 w 21"/>
                  <a:gd name="T1" fmla="*/ 10 h 27"/>
                  <a:gd name="T2" fmla="*/ 1 w 21"/>
                  <a:gd name="T3" fmla="*/ 12 h 27"/>
                  <a:gd name="T4" fmla="*/ 0 w 21"/>
                  <a:gd name="T5" fmla="*/ 14 h 27"/>
                  <a:gd name="T6" fmla="*/ 1 w 21"/>
                  <a:gd name="T7" fmla="*/ 16 h 27"/>
                  <a:gd name="T8" fmla="*/ 2 w 21"/>
                  <a:gd name="T9" fmla="*/ 17 h 27"/>
                  <a:gd name="T10" fmla="*/ 2 w 21"/>
                  <a:gd name="T11" fmla="*/ 18 h 27"/>
                  <a:gd name="T12" fmla="*/ 3 w 21"/>
                  <a:gd name="T13" fmla="*/ 20 h 27"/>
                  <a:gd name="T14" fmla="*/ 4 w 21"/>
                  <a:gd name="T15" fmla="*/ 22 h 27"/>
                  <a:gd name="T16" fmla="*/ 6 w 21"/>
                  <a:gd name="T17" fmla="*/ 23 h 27"/>
                  <a:gd name="T18" fmla="*/ 7 w 21"/>
                  <a:gd name="T19" fmla="*/ 24 h 27"/>
                  <a:gd name="T20" fmla="*/ 8 w 21"/>
                  <a:gd name="T21" fmla="*/ 26 h 27"/>
                  <a:gd name="T22" fmla="*/ 17 w 21"/>
                  <a:gd name="T23" fmla="*/ 23 h 27"/>
                  <a:gd name="T24" fmla="*/ 17 w 21"/>
                  <a:gd name="T25" fmla="*/ 21 h 27"/>
                  <a:gd name="T26" fmla="*/ 15 w 21"/>
                  <a:gd name="T27" fmla="*/ 19 h 27"/>
                  <a:gd name="T28" fmla="*/ 15 w 21"/>
                  <a:gd name="T29" fmla="*/ 17 h 27"/>
                  <a:gd name="T30" fmla="*/ 15 w 21"/>
                  <a:gd name="T31" fmla="*/ 16 h 27"/>
                  <a:gd name="T32" fmla="*/ 16 w 21"/>
                  <a:gd name="T33" fmla="*/ 14 h 27"/>
                  <a:gd name="T34" fmla="*/ 17 w 21"/>
                  <a:gd name="T35" fmla="*/ 12 h 27"/>
                  <a:gd name="T36" fmla="*/ 17 w 21"/>
                  <a:gd name="T37" fmla="*/ 10 h 27"/>
                  <a:gd name="T38" fmla="*/ 18 w 21"/>
                  <a:gd name="T39" fmla="*/ 8 h 27"/>
                  <a:gd name="T40" fmla="*/ 19 w 21"/>
                  <a:gd name="T41" fmla="*/ 7 h 27"/>
                  <a:gd name="T42" fmla="*/ 20 w 21"/>
                  <a:gd name="T43" fmla="*/ 5 h 27"/>
                  <a:gd name="T44" fmla="*/ 19 w 21"/>
                  <a:gd name="T45" fmla="*/ 4 h 27"/>
                  <a:gd name="T46" fmla="*/ 17 w 21"/>
                  <a:gd name="T47" fmla="*/ 4 h 27"/>
                  <a:gd name="T48" fmla="*/ 17 w 21"/>
                  <a:gd name="T49" fmla="*/ 3 h 27"/>
                  <a:gd name="T50" fmla="*/ 16 w 21"/>
                  <a:gd name="T51" fmla="*/ 3 h 27"/>
                  <a:gd name="T52" fmla="*/ 15 w 21"/>
                  <a:gd name="T53" fmla="*/ 2 h 27"/>
                  <a:gd name="T54" fmla="*/ 14 w 21"/>
                  <a:gd name="T55" fmla="*/ 1 h 27"/>
                  <a:gd name="T56" fmla="*/ 12 w 21"/>
                  <a:gd name="T57" fmla="*/ 0 h 27"/>
                  <a:gd name="T58" fmla="*/ 12 w 21"/>
                  <a:gd name="T59" fmla="*/ 0 h 27"/>
                  <a:gd name="T60" fmla="*/ 10 w 21"/>
                  <a:gd name="T61" fmla="*/ 0 h 27"/>
                  <a:gd name="T62" fmla="*/ 8 w 21"/>
                  <a:gd name="T63" fmla="*/ 1 h 27"/>
                  <a:gd name="T64" fmla="*/ 7 w 21"/>
                  <a:gd name="T65" fmla="*/ 2 h 27"/>
                  <a:gd name="T66" fmla="*/ 7 w 21"/>
                  <a:gd name="T67" fmla="*/ 3 h 27"/>
                  <a:gd name="T68" fmla="*/ 7 w 21"/>
                  <a:gd name="T69" fmla="*/ 4 h 27"/>
                  <a:gd name="T70" fmla="*/ 6 w 21"/>
                  <a:gd name="T71" fmla="*/ 5 h 27"/>
                  <a:gd name="T72" fmla="*/ 6 w 21"/>
                  <a:gd name="T73" fmla="*/ 6 h 27"/>
                  <a:gd name="T74" fmla="*/ 5 w 21"/>
                  <a:gd name="T75" fmla="*/ 7 h 27"/>
                  <a:gd name="T76" fmla="*/ 4 w 21"/>
                  <a:gd name="T77" fmla="*/ 8 h 27"/>
                  <a:gd name="T78" fmla="*/ 3 w 21"/>
                  <a:gd name="T79" fmla="*/ 9 h 27"/>
                  <a:gd name="T80" fmla="*/ 2 w 21"/>
                  <a:gd name="T81" fmla="*/ 10 h 27"/>
                  <a:gd name="T82" fmla="*/ 2 w 21"/>
                  <a:gd name="T83" fmla="*/ 10 h 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"/>
                  <a:gd name="T127" fmla="*/ 0 h 27"/>
                  <a:gd name="T128" fmla="*/ 21 w 21"/>
                  <a:gd name="T129" fmla="*/ 27 h 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" h="27">
                    <a:moveTo>
                      <a:pt x="2" y="10"/>
                    </a:moveTo>
                    <a:lnTo>
                      <a:pt x="1" y="12"/>
                    </a:lnTo>
                    <a:lnTo>
                      <a:pt x="0" y="14"/>
                    </a:lnTo>
                    <a:lnTo>
                      <a:pt x="1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4" y="22"/>
                    </a:lnTo>
                    <a:lnTo>
                      <a:pt x="6" y="23"/>
                    </a:lnTo>
                    <a:lnTo>
                      <a:pt x="7" y="24"/>
                    </a:lnTo>
                    <a:lnTo>
                      <a:pt x="8" y="26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5" y="16"/>
                    </a:lnTo>
                    <a:lnTo>
                      <a:pt x="16" y="14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8" y="8"/>
                    </a:lnTo>
                    <a:lnTo>
                      <a:pt x="19" y="7"/>
                    </a:lnTo>
                    <a:lnTo>
                      <a:pt x="20" y="5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2" y="1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7" name="Freeform 46"/>
              <p:cNvSpPr>
                <a:spLocks/>
              </p:cNvSpPr>
              <p:nvPr/>
            </p:nvSpPr>
            <p:spPr bwMode="auto">
              <a:xfrm>
                <a:off x="598" y="1031"/>
                <a:ext cx="23" cy="45"/>
              </a:xfrm>
              <a:custGeom>
                <a:avLst/>
                <a:gdLst>
                  <a:gd name="T0" fmla="*/ 13 w 23"/>
                  <a:gd name="T1" fmla="*/ 38 h 45"/>
                  <a:gd name="T2" fmla="*/ 10 w 23"/>
                  <a:gd name="T3" fmla="*/ 37 h 45"/>
                  <a:gd name="T4" fmla="*/ 9 w 23"/>
                  <a:gd name="T5" fmla="*/ 36 h 45"/>
                  <a:gd name="T6" fmla="*/ 8 w 23"/>
                  <a:gd name="T7" fmla="*/ 35 h 45"/>
                  <a:gd name="T8" fmla="*/ 7 w 23"/>
                  <a:gd name="T9" fmla="*/ 34 h 45"/>
                  <a:gd name="T10" fmla="*/ 5 w 23"/>
                  <a:gd name="T11" fmla="*/ 33 h 45"/>
                  <a:gd name="T12" fmla="*/ 4 w 23"/>
                  <a:gd name="T13" fmla="*/ 33 h 45"/>
                  <a:gd name="T14" fmla="*/ 3 w 23"/>
                  <a:gd name="T15" fmla="*/ 33 h 45"/>
                  <a:gd name="T16" fmla="*/ 2 w 23"/>
                  <a:gd name="T17" fmla="*/ 34 h 45"/>
                  <a:gd name="T18" fmla="*/ 1 w 23"/>
                  <a:gd name="T19" fmla="*/ 36 h 45"/>
                  <a:gd name="T20" fmla="*/ 0 w 23"/>
                  <a:gd name="T21" fmla="*/ 38 h 45"/>
                  <a:gd name="T22" fmla="*/ 0 w 23"/>
                  <a:gd name="T23" fmla="*/ 39 h 45"/>
                  <a:gd name="T24" fmla="*/ 0 w 23"/>
                  <a:gd name="T25" fmla="*/ 41 h 45"/>
                  <a:gd name="T26" fmla="*/ 0 w 23"/>
                  <a:gd name="T27" fmla="*/ 42 h 45"/>
                  <a:gd name="T28" fmla="*/ 2 w 23"/>
                  <a:gd name="T29" fmla="*/ 43 h 45"/>
                  <a:gd name="T30" fmla="*/ 4 w 23"/>
                  <a:gd name="T31" fmla="*/ 44 h 45"/>
                  <a:gd name="T32" fmla="*/ 5 w 23"/>
                  <a:gd name="T33" fmla="*/ 44 h 45"/>
                  <a:gd name="T34" fmla="*/ 7 w 23"/>
                  <a:gd name="T35" fmla="*/ 44 h 45"/>
                  <a:gd name="T36" fmla="*/ 9 w 23"/>
                  <a:gd name="T37" fmla="*/ 44 h 45"/>
                  <a:gd name="T38" fmla="*/ 10 w 23"/>
                  <a:gd name="T39" fmla="*/ 44 h 45"/>
                  <a:gd name="T40" fmla="*/ 12 w 23"/>
                  <a:gd name="T41" fmla="*/ 44 h 45"/>
                  <a:gd name="T42" fmla="*/ 13 w 23"/>
                  <a:gd name="T43" fmla="*/ 44 h 45"/>
                  <a:gd name="T44" fmla="*/ 14 w 23"/>
                  <a:gd name="T45" fmla="*/ 44 h 45"/>
                  <a:gd name="T46" fmla="*/ 16 w 23"/>
                  <a:gd name="T47" fmla="*/ 43 h 45"/>
                  <a:gd name="T48" fmla="*/ 17 w 23"/>
                  <a:gd name="T49" fmla="*/ 42 h 45"/>
                  <a:gd name="T50" fmla="*/ 18 w 23"/>
                  <a:gd name="T51" fmla="*/ 41 h 45"/>
                  <a:gd name="T52" fmla="*/ 19 w 23"/>
                  <a:gd name="T53" fmla="*/ 39 h 45"/>
                  <a:gd name="T54" fmla="*/ 20 w 23"/>
                  <a:gd name="T55" fmla="*/ 38 h 45"/>
                  <a:gd name="T56" fmla="*/ 20 w 23"/>
                  <a:gd name="T57" fmla="*/ 37 h 45"/>
                  <a:gd name="T58" fmla="*/ 21 w 23"/>
                  <a:gd name="T59" fmla="*/ 36 h 45"/>
                  <a:gd name="T60" fmla="*/ 21 w 23"/>
                  <a:gd name="T61" fmla="*/ 34 h 45"/>
                  <a:gd name="T62" fmla="*/ 22 w 23"/>
                  <a:gd name="T63" fmla="*/ 30 h 45"/>
                  <a:gd name="T64" fmla="*/ 22 w 23"/>
                  <a:gd name="T65" fmla="*/ 25 h 45"/>
                  <a:gd name="T66" fmla="*/ 22 w 23"/>
                  <a:gd name="T67" fmla="*/ 21 h 45"/>
                  <a:gd name="T68" fmla="*/ 20 w 23"/>
                  <a:gd name="T69" fmla="*/ 18 h 45"/>
                  <a:gd name="T70" fmla="*/ 19 w 23"/>
                  <a:gd name="T71" fmla="*/ 14 h 45"/>
                  <a:gd name="T72" fmla="*/ 17 w 23"/>
                  <a:gd name="T73" fmla="*/ 11 h 45"/>
                  <a:gd name="T74" fmla="*/ 14 w 23"/>
                  <a:gd name="T75" fmla="*/ 7 h 45"/>
                  <a:gd name="T76" fmla="*/ 12 w 23"/>
                  <a:gd name="T77" fmla="*/ 5 h 45"/>
                  <a:gd name="T78" fmla="*/ 9 w 23"/>
                  <a:gd name="T79" fmla="*/ 2 h 45"/>
                  <a:gd name="T80" fmla="*/ 5 w 23"/>
                  <a:gd name="T81" fmla="*/ 0 h 45"/>
                  <a:gd name="T82" fmla="*/ 5 w 23"/>
                  <a:gd name="T83" fmla="*/ 3 h 45"/>
                  <a:gd name="T84" fmla="*/ 7 w 23"/>
                  <a:gd name="T85" fmla="*/ 6 h 45"/>
                  <a:gd name="T86" fmla="*/ 9 w 23"/>
                  <a:gd name="T87" fmla="*/ 9 h 45"/>
                  <a:gd name="T88" fmla="*/ 12 w 23"/>
                  <a:gd name="T89" fmla="*/ 13 h 45"/>
                  <a:gd name="T90" fmla="*/ 14 w 23"/>
                  <a:gd name="T91" fmla="*/ 17 h 45"/>
                  <a:gd name="T92" fmla="*/ 16 w 23"/>
                  <a:gd name="T93" fmla="*/ 20 h 45"/>
                  <a:gd name="T94" fmla="*/ 17 w 23"/>
                  <a:gd name="T95" fmla="*/ 25 h 45"/>
                  <a:gd name="T96" fmla="*/ 17 w 23"/>
                  <a:gd name="T97" fmla="*/ 29 h 45"/>
                  <a:gd name="T98" fmla="*/ 15 w 23"/>
                  <a:gd name="T99" fmla="*/ 33 h 45"/>
                  <a:gd name="T100" fmla="*/ 12 w 23"/>
                  <a:gd name="T101" fmla="*/ 38 h 45"/>
                  <a:gd name="T102" fmla="*/ 13 w 23"/>
                  <a:gd name="T103" fmla="*/ 38 h 4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"/>
                  <a:gd name="T157" fmla="*/ 0 h 45"/>
                  <a:gd name="T158" fmla="*/ 23 w 23"/>
                  <a:gd name="T159" fmla="*/ 45 h 4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" h="45">
                    <a:moveTo>
                      <a:pt x="13" y="38"/>
                    </a:moveTo>
                    <a:lnTo>
                      <a:pt x="10" y="37"/>
                    </a:lnTo>
                    <a:lnTo>
                      <a:pt x="9" y="36"/>
                    </a:lnTo>
                    <a:lnTo>
                      <a:pt x="8" y="35"/>
                    </a:lnTo>
                    <a:lnTo>
                      <a:pt x="7" y="34"/>
                    </a:lnTo>
                    <a:lnTo>
                      <a:pt x="5" y="33"/>
                    </a:lnTo>
                    <a:lnTo>
                      <a:pt x="4" y="33"/>
                    </a:lnTo>
                    <a:lnTo>
                      <a:pt x="3" y="33"/>
                    </a:lnTo>
                    <a:lnTo>
                      <a:pt x="2" y="34"/>
                    </a:lnTo>
                    <a:lnTo>
                      <a:pt x="1" y="36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2" y="43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0" y="44"/>
                    </a:lnTo>
                    <a:lnTo>
                      <a:pt x="12" y="44"/>
                    </a:lnTo>
                    <a:lnTo>
                      <a:pt x="13" y="44"/>
                    </a:lnTo>
                    <a:lnTo>
                      <a:pt x="14" y="44"/>
                    </a:lnTo>
                    <a:lnTo>
                      <a:pt x="16" y="43"/>
                    </a:lnTo>
                    <a:lnTo>
                      <a:pt x="17" y="42"/>
                    </a:lnTo>
                    <a:lnTo>
                      <a:pt x="18" y="41"/>
                    </a:lnTo>
                    <a:lnTo>
                      <a:pt x="19" y="39"/>
                    </a:lnTo>
                    <a:lnTo>
                      <a:pt x="20" y="38"/>
                    </a:lnTo>
                    <a:lnTo>
                      <a:pt x="20" y="37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2" y="30"/>
                    </a:lnTo>
                    <a:lnTo>
                      <a:pt x="22" y="25"/>
                    </a:lnTo>
                    <a:lnTo>
                      <a:pt x="22" y="21"/>
                    </a:lnTo>
                    <a:lnTo>
                      <a:pt x="20" y="18"/>
                    </a:lnTo>
                    <a:lnTo>
                      <a:pt x="19" y="14"/>
                    </a:lnTo>
                    <a:lnTo>
                      <a:pt x="17" y="11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7" y="6"/>
                    </a:lnTo>
                    <a:lnTo>
                      <a:pt x="9" y="9"/>
                    </a:lnTo>
                    <a:lnTo>
                      <a:pt x="12" y="13"/>
                    </a:lnTo>
                    <a:lnTo>
                      <a:pt x="14" y="17"/>
                    </a:lnTo>
                    <a:lnTo>
                      <a:pt x="16" y="20"/>
                    </a:lnTo>
                    <a:lnTo>
                      <a:pt x="17" y="25"/>
                    </a:lnTo>
                    <a:lnTo>
                      <a:pt x="17" y="29"/>
                    </a:lnTo>
                    <a:lnTo>
                      <a:pt x="15" y="33"/>
                    </a:lnTo>
                    <a:lnTo>
                      <a:pt x="12" y="38"/>
                    </a:lnTo>
                    <a:lnTo>
                      <a:pt x="13" y="38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8" name="Freeform 47"/>
              <p:cNvSpPr>
                <a:spLocks/>
              </p:cNvSpPr>
              <p:nvPr/>
            </p:nvSpPr>
            <p:spPr bwMode="auto">
              <a:xfrm>
                <a:off x="458" y="1030"/>
                <a:ext cx="18" cy="17"/>
              </a:xfrm>
              <a:custGeom>
                <a:avLst/>
                <a:gdLst>
                  <a:gd name="T0" fmla="*/ 0 w 18"/>
                  <a:gd name="T1" fmla="*/ 1 h 17"/>
                  <a:gd name="T2" fmla="*/ 1 w 18"/>
                  <a:gd name="T3" fmla="*/ 3 h 17"/>
                  <a:gd name="T4" fmla="*/ 2 w 18"/>
                  <a:gd name="T5" fmla="*/ 4 h 17"/>
                  <a:gd name="T6" fmla="*/ 4 w 18"/>
                  <a:gd name="T7" fmla="*/ 5 h 17"/>
                  <a:gd name="T8" fmla="*/ 5 w 18"/>
                  <a:gd name="T9" fmla="*/ 7 h 17"/>
                  <a:gd name="T10" fmla="*/ 6 w 18"/>
                  <a:gd name="T11" fmla="*/ 8 h 17"/>
                  <a:gd name="T12" fmla="*/ 6 w 18"/>
                  <a:gd name="T13" fmla="*/ 9 h 17"/>
                  <a:gd name="T14" fmla="*/ 6 w 18"/>
                  <a:gd name="T15" fmla="*/ 11 h 17"/>
                  <a:gd name="T16" fmla="*/ 7 w 18"/>
                  <a:gd name="T17" fmla="*/ 12 h 17"/>
                  <a:gd name="T18" fmla="*/ 7 w 18"/>
                  <a:gd name="T19" fmla="*/ 15 h 17"/>
                  <a:gd name="T20" fmla="*/ 7 w 18"/>
                  <a:gd name="T21" fmla="*/ 16 h 17"/>
                  <a:gd name="T22" fmla="*/ 17 w 18"/>
                  <a:gd name="T23" fmla="*/ 8 h 17"/>
                  <a:gd name="T24" fmla="*/ 17 w 18"/>
                  <a:gd name="T25" fmla="*/ 7 h 17"/>
                  <a:gd name="T26" fmla="*/ 15 w 18"/>
                  <a:gd name="T27" fmla="*/ 5 h 17"/>
                  <a:gd name="T28" fmla="*/ 13 w 18"/>
                  <a:gd name="T29" fmla="*/ 4 h 17"/>
                  <a:gd name="T30" fmla="*/ 12 w 18"/>
                  <a:gd name="T31" fmla="*/ 3 h 17"/>
                  <a:gd name="T32" fmla="*/ 10 w 18"/>
                  <a:gd name="T33" fmla="*/ 3 h 17"/>
                  <a:gd name="T34" fmla="*/ 8 w 18"/>
                  <a:gd name="T35" fmla="*/ 1 h 17"/>
                  <a:gd name="T36" fmla="*/ 6 w 18"/>
                  <a:gd name="T37" fmla="*/ 0 h 17"/>
                  <a:gd name="T38" fmla="*/ 5 w 18"/>
                  <a:gd name="T39" fmla="*/ 0 h 17"/>
                  <a:gd name="T40" fmla="*/ 2 w 18"/>
                  <a:gd name="T41" fmla="*/ 0 h 17"/>
                  <a:gd name="T42" fmla="*/ 0 w 18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7"/>
                  <a:gd name="T68" fmla="*/ 18 w 18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7">
                    <a:moveTo>
                      <a:pt x="0" y="1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7" y="12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5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09" name="Freeform 48"/>
              <p:cNvSpPr>
                <a:spLocks/>
              </p:cNvSpPr>
              <p:nvPr/>
            </p:nvSpPr>
            <p:spPr bwMode="auto">
              <a:xfrm>
                <a:off x="734" y="1041"/>
                <a:ext cx="324" cy="292"/>
              </a:xfrm>
              <a:custGeom>
                <a:avLst/>
                <a:gdLst>
                  <a:gd name="T0" fmla="*/ 171 w 324"/>
                  <a:gd name="T1" fmla="*/ 54 h 292"/>
                  <a:gd name="T2" fmla="*/ 140 w 324"/>
                  <a:gd name="T3" fmla="*/ 42 h 292"/>
                  <a:gd name="T4" fmla="*/ 117 w 324"/>
                  <a:gd name="T5" fmla="*/ 23 h 292"/>
                  <a:gd name="T6" fmla="*/ 106 w 324"/>
                  <a:gd name="T7" fmla="*/ 25 h 292"/>
                  <a:gd name="T8" fmla="*/ 96 w 324"/>
                  <a:gd name="T9" fmla="*/ 29 h 292"/>
                  <a:gd name="T10" fmla="*/ 100 w 324"/>
                  <a:gd name="T11" fmla="*/ 41 h 292"/>
                  <a:gd name="T12" fmla="*/ 106 w 324"/>
                  <a:gd name="T13" fmla="*/ 58 h 292"/>
                  <a:gd name="T14" fmla="*/ 104 w 324"/>
                  <a:gd name="T15" fmla="*/ 72 h 292"/>
                  <a:gd name="T16" fmla="*/ 82 w 324"/>
                  <a:gd name="T17" fmla="*/ 74 h 292"/>
                  <a:gd name="T18" fmla="*/ 63 w 324"/>
                  <a:gd name="T19" fmla="*/ 68 h 292"/>
                  <a:gd name="T20" fmla="*/ 52 w 324"/>
                  <a:gd name="T21" fmla="*/ 46 h 292"/>
                  <a:gd name="T22" fmla="*/ 38 w 324"/>
                  <a:gd name="T23" fmla="*/ 28 h 292"/>
                  <a:gd name="T24" fmla="*/ 15 w 324"/>
                  <a:gd name="T25" fmla="*/ 34 h 292"/>
                  <a:gd name="T26" fmla="*/ 4 w 324"/>
                  <a:gd name="T27" fmla="*/ 53 h 292"/>
                  <a:gd name="T28" fmla="*/ 2 w 324"/>
                  <a:gd name="T29" fmla="*/ 75 h 292"/>
                  <a:gd name="T30" fmla="*/ 13 w 324"/>
                  <a:gd name="T31" fmla="*/ 97 h 292"/>
                  <a:gd name="T32" fmla="*/ 33 w 324"/>
                  <a:gd name="T33" fmla="*/ 116 h 292"/>
                  <a:gd name="T34" fmla="*/ 52 w 324"/>
                  <a:gd name="T35" fmla="*/ 121 h 292"/>
                  <a:gd name="T36" fmla="*/ 56 w 324"/>
                  <a:gd name="T37" fmla="*/ 118 h 292"/>
                  <a:gd name="T38" fmla="*/ 59 w 324"/>
                  <a:gd name="T39" fmla="*/ 117 h 292"/>
                  <a:gd name="T40" fmla="*/ 63 w 324"/>
                  <a:gd name="T41" fmla="*/ 121 h 292"/>
                  <a:gd name="T42" fmla="*/ 65 w 324"/>
                  <a:gd name="T43" fmla="*/ 124 h 292"/>
                  <a:gd name="T44" fmla="*/ 57 w 324"/>
                  <a:gd name="T45" fmla="*/ 128 h 292"/>
                  <a:gd name="T46" fmla="*/ 49 w 324"/>
                  <a:gd name="T47" fmla="*/ 139 h 292"/>
                  <a:gd name="T48" fmla="*/ 46 w 324"/>
                  <a:gd name="T49" fmla="*/ 154 h 292"/>
                  <a:gd name="T50" fmla="*/ 47 w 324"/>
                  <a:gd name="T51" fmla="*/ 162 h 292"/>
                  <a:gd name="T52" fmla="*/ 48 w 324"/>
                  <a:gd name="T53" fmla="*/ 168 h 292"/>
                  <a:gd name="T54" fmla="*/ 43 w 324"/>
                  <a:gd name="T55" fmla="*/ 180 h 292"/>
                  <a:gd name="T56" fmla="*/ 48 w 324"/>
                  <a:gd name="T57" fmla="*/ 212 h 292"/>
                  <a:gd name="T58" fmla="*/ 66 w 324"/>
                  <a:gd name="T59" fmla="*/ 242 h 292"/>
                  <a:gd name="T60" fmla="*/ 108 w 324"/>
                  <a:gd name="T61" fmla="*/ 278 h 292"/>
                  <a:gd name="T62" fmla="*/ 167 w 324"/>
                  <a:gd name="T63" fmla="*/ 291 h 292"/>
                  <a:gd name="T64" fmla="*/ 217 w 324"/>
                  <a:gd name="T65" fmla="*/ 272 h 292"/>
                  <a:gd name="T66" fmla="*/ 243 w 324"/>
                  <a:gd name="T67" fmla="*/ 263 h 292"/>
                  <a:gd name="T68" fmla="*/ 265 w 324"/>
                  <a:gd name="T69" fmla="*/ 248 h 292"/>
                  <a:gd name="T70" fmla="*/ 277 w 324"/>
                  <a:gd name="T71" fmla="*/ 220 h 292"/>
                  <a:gd name="T72" fmla="*/ 286 w 324"/>
                  <a:gd name="T73" fmla="*/ 194 h 292"/>
                  <a:gd name="T74" fmla="*/ 283 w 324"/>
                  <a:gd name="T75" fmla="*/ 171 h 292"/>
                  <a:gd name="T76" fmla="*/ 268 w 324"/>
                  <a:gd name="T77" fmla="*/ 162 h 292"/>
                  <a:gd name="T78" fmla="*/ 255 w 324"/>
                  <a:gd name="T79" fmla="*/ 150 h 292"/>
                  <a:gd name="T80" fmla="*/ 230 w 324"/>
                  <a:gd name="T81" fmla="*/ 164 h 292"/>
                  <a:gd name="T82" fmla="*/ 194 w 324"/>
                  <a:gd name="T83" fmla="*/ 171 h 292"/>
                  <a:gd name="T84" fmla="*/ 164 w 324"/>
                  <a:gd name="T85" fmla="*/ 166 h 292"/>
                  <a:gd name="T86" fmla="*/ 167 w 324"/>
                  <a:gd name="T87" fmla="*/ 139 h 292"/>
                  <a:gd name="T88" fmla="*/ 181 w 324"/>
                  <a:gd name="T89" fmla="*/ 116 h 292"/>
                  <a:gd name="T90" fmla="*/ 195 w 324"/>
                  <a:gd name="T91" fmla="*/ 102 h 292"/>
                  <a:gd name="T92" fmla="*/ 202 w 324"/>
                  <a:gd name="T93" fmla="*/ 89 h 292"/>
                  <a:gd name="T94" fmla="*/ 209 w 324"/>
                  <a:gd name="T95" fmla="*/ 78 h 292"/>
                  <a:gd name="T96" fmla="*/ 206 w 324"/>
                  <a:gd name="T97" fmla="*/ 75 h 292"/>
                  <a:gd name="T98" fmla="*/ 204 w 324"/>
                  <a:gd name="T99" fmla="*/ 72 h 292"/>
                  <a:gd name="T100" fmla="*/ 241 w 324"/>
                  <a:gd name="T101" fmla="*/ 76 h 292"/>
                  <a:gd name="T102" fmla="*/ 292 w 324"/>
                  <a:gd name="T103" fmla="*/ 75 h 292"/>
                  <a:gd name="T104" fmla="*/ 323 w 324"/>
                  <a:gd name="T105" fmla="*/ 46 h 292"/>
                  <a:gd name="T106" fmla="*/ 314 w 324"/>
                  <a:gd name="T107" fmla="*/ 22 h 292"/>
                  <a:gd name="T108" fmla="*/ 292 w 324"/>
                  <a:gd name="T109" fmla="*/ 8 h 292"/>
                  <a:gd name="T110" fmla="*/ 267 w 324"/>
                  <a:gd name="T111" fmla="*/ 3 h 292"/>
                  <a:gd name="T112" fmla="*/ 243 w 324"/>
                  <a:gd name="T113" fmla="*/ 0 h 292"/>
                  <a:gd name="T114" fmla="*/ 226 w 324"/>
                  <a:gd name="T115" fmla="*/ 8 h 292"/>
                  <a:gd name="T116" fmla="*/ 219 w 324"/>
                  <a:gd name="T117" fmla="*/ 33 h 292"/>
                  <a:gd name="T118" fmla="*/ 202 w 324"/>
                  <a:gd name="T119" fmla="*/ 49 h 2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24"/>
                  <a:gd name="T181" fmla="*/ 0 h 292"/>
                  <a:gd name="T182" fmla="*/ 324 w 324"/>
                  <a:gd name="T183" fmla="*/ 292 h 2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24" h="292">
                    <a:moveTo>
                      <a:pt x="195" y="51"/>
                    </a:moveTo>
                    <a:lnTo>
                      <a:pt x="188" y="53"/>
                    </a:lnTo>
                    <a:lnTo>
                      <a:pt x="179" y="54"/>
                    </a:lnTo>
                    <a:lnTo>
                      <a:pt x="171" y="54"/>
                    </a:lnTo>
                    <a:lnTo>
                      <a:pt x="163" y="52"/>
                    </a:lnTo>
                    <a:lnTo>
                      <a:pt x="155" y="50"/>
                    </a:lnTo>
                    <a:lnTo>
                      <a:pt x="147" y="46"/>
                    </a:lnTo>
                    <a:lnTo>
                      <a:pt x="140" y="42"/>
                    </a:lnTo>
                    <a:lnTo>
                      <a:pt x="132" y="37"/>
                    </a:lnTo>
                    <a:lnTo>
                      <a:pt x="126" y="31"/>
                    </a:lnTo>
                    <a:lnTo>
                      <a:pt x="119" y="23"/>
                    </a:lnTo>
                    <a:lnTo>
                      <a:pt x="117" y="23"/>
                    </a:lnTo>
                    <a:lnTo>
                      <a:pt x="113" y="23"/>
                    </a:lnTo>
                    <a:lnTo>
                      <a:pt x="111" y="23"/>
                    </a:lnTo>
                    <a:lnTo>
                      <a:pt x="108" y="24"/>
                    </a:lnTo>
                    <a:lnTo>
                      <a:pt x="106" y="25"/>
                    </a:lnTo>
                    <a:lnTo>
                      <a:pt x="103" y="25"/>
                    </a:lnTo>
                    <a:lnTo>
                      <a:pt x="101" y="26"/>
                    </a:lnTo>
                    <a:lnTo>
                      <a:pt x="99" y="27"/>
                    </a:lnTo>
                    <a:lnTo>
                      <a:pt x="96" y="29"/>
                    </a:lnTo>
                    <a:lnTo>
                      <a:pt x="94" y="31"/>
                    </a:lnTo>
                    <a:lnTo>
                      <a:pt x="96" y="33"/>
                    </a:lnTo>
                    <a:lnTo>
                      <a:pt x="99" y="38"/>
                    </a:lnTo>
                    <a:lnTo>
                      <a:pt x="100" y="41"/>
                    </a:lnTo>
                    <a:lnTo>
                      <a:pt x="102" y="46"/>
                    </a:lnTo>
                    <a:lnTo>
                      <a:pt x="103" y="49"/>
                    </a:lnTo>
                    <a:lnTo>
                      <a:pt x="104" y="53"/>
                    </a:lnTo>
                    <a:lnTo>
                      <a:pt x="106" y="58"/>
                    </a:lnTo>
                    <a:lnTo>
                      <a:pt x="107" y="62"/>
                    </a:lnTo>
                    <a:lnTo>
                      <a:pt x="108" y="66"/>
                    </a:lnTo>
                    <a:lnTo>
                      <a:pt x="109" y="71"/>
                    </a:lnTo>
                    <a:lnTo>
                      <a:pt x="104" y="72"/>
                    </a:lnTo>
                    <a:lnTo>
                      <a:pt x="99" y="72"/>
                    </a:lnTo>
                    <a:lnTo>
                      <a:pt x="93" y="73"/>
                    </a:lnTo>
                    <a:lnTo>
                      <a:pt x="88" y="73"/>
                    </a:lnTo>
                    <a:lnTo>
                      <a:pt x="82" y="74"/>
                    </a:lnTo>
                    <a:lnTo>
                      <a:pt x="77" y="73"/>
                    </a:lnTo>
                    <a:lnTo>
                      <a:pt x="72" y="72"/>
                    </a:lnTo>
                    <a:lnTo>
                      <a:pt x="67" y="71"/>
                    </a:lnTo>
                    <a:lnTo>
                      <a:pt x="63" y="68"/>
                    </a:lnTo>
                    <a:lnTo>
                      <a:pt x="58" y="64"/>
                    </a:lnTo>
                    <a:lnTo>
                      <a:pt x="57" y="58"/>
                    </a:lnTo>
                    <a:lnTo>
                      <a:pt x="55" y="52"/>
                    </a:lnTo>
                    <a:lnTo>
                      <a:pt x="52" y="46"/>
                    </a:lnTo>
                    <a:lnTo>
                      <a:pt x="49" y="40"/>
                    </a:lnTo>
                    <a:lnTo>
                      <a:pt x="46" y="35"/>
                    </a:lnTo>
                    <a:lnTo>
                      <a:pt x="42" y="31"/>
                    </a:lnTo>
                    <a:lnTo>
                      <a:pt x="38" y="28"/>
                    </a:lnTo>
                    <a:lnTo>
                      <a:pt x="33" y="27"/>
                    </a:lnTo>
                    <a:lnTo>
                      <a:pt x="27" y="27"/>
                    </a:lnTo>
                    <a:lnTo>
                      <a:pt x="20" y="31"/>
                    </a:lnTo>
                    <a:lnTo>
                      <a:pt x="15" y="34"/>
                    </a:lnTo>
                    <a:lnTo>
                      <a:pt x="12" y="39"/>
                    </a:lnTo>
                    <a:lnTo>
                      <a:pt x="9" y="43"/>
                    </a:lnTo>
                    <a:lnTo>
                      <a:pt x="5" y="47"/>
                    </a:lnTo>
                    <a:lnTo>
                      <a:pt x="4" y="53"/>
                    </a:lnTo>
                    <a:lnTo>
                      <a:pt x="2" y="58"/>
                    </a:lnTo>
                    <a:lnTo>
                      <a:pt x="1" y="63"/>
                    </a:lnTo>
                    <a:lnTo>
                      <a:pt x="0" y="69"/>
                    </a:lnTo>
                    <a:lnTo>
                      <a:pt x="2" y="75"/>
                    </a:lnTo>
                    <a:lnTo>
                      <a:pt x="3" y="80"/>
                    </a:lnTo>
                    <a:lnTo>
                      <a:pt x="6" y="86"/>
                    </a:lnTo>
                    <a:lnTo>
                      <a:pt x="9" y="92"/>
                    </a:lnTo>
                    <a:lnTo>
                      <a:pt x="13" y="97"/>
                    </a:lnTo>
                    <a:lnTo>
                      <a:pt x="18" y="103"/>
                    </a:lnTo>
                    <a:lnTo>
                      <a:pt x="22" y="108"/>
                    </a:lnTo>
                    <a:lnTo>
                      <a:pt x="28" y="112"/>
                    </a:lnTo>
                    <a:lnTo>
                      <a:pt x="33" y="116"/>
                    </a:lnTo>
                    <a:lnTo>
                      <a:pt x="38" y="118"/>
                    </a:lnTo>
                    <a:lnTo>
                      <a:pt x="45" y="120"/>
                    </a:lnTo>
                    <a:lnTo>
                      <a:pt x="51" y="121"/>
                    </a:lnTo>
                    <a:lnTo>
                      <a:pt x="52" y="121"/>
                    </a:lnTo>
                    <a:lnTo>
                      <a:pt x="52" y="120"/>
                    </a:lnTo>
                    <a:lnTo>
                      <a:pt x="53" y="120"/>
                    </a:lnTo>
                    <a:lnTo>
                      <a:pt x="55" y="119"/>
                    </a:lnTo>
                    <a:lnTo>
                      <a:pt x="56" y="118"/>
                    </a:lnTo>
                    <a:lnTo>
                      <a:pt x="57" y="118"/>
                    </a:lnTo>
                    <a:lnTo>
                      <a:pt x="57" y="117"/>
                    </a:lnTo>
                    <a:lnTo>
                      <a:pt x="58" y="117"/>
                    </a:lnTo>
                    <a:lnTo>
                      <a:pt x="59" y="117"/>
                    </a:lnTo>
                    <a:lnTo>
                      <a:pt x="61" y="117"/>
                    </a:lnTo>
                    <a:lnTo>
                      <a:pt x="61" y="118"/>
                    </a:lnTo>
                    <a:lnTo>
                      <a:pt x="62" y="120"/>
                    </a:lnTo>
                    <a:lnTo>
                      <a:pt x="63" y="121"/>
                    </a:lnTo>
                    <a:lnTo>
                      <a:pt x="64" y="122"/>
                    </a:lnTo>
                    <a:lnTo>
                      <a:pt x="64" y="123"/>
                    </a:lnTo>
                    <a:lnTo>
                      <a:pt x="65" y="123"/>
                    </a:lnTo>
                    <a:lnTo>
                      <a:pt x="65" y="124"/>
                    </a:lnTo>
                    <a:lnTo>
                      <a:pt x="65" y="126"/>
                    </a:lnTo>
                    <a:lnTo>
                      <a:pt x="64" y="127"/>
                    </a:lnTo>
                    <a:lnTo>
                      <a:pt x="62" y="128"/>
                    </a:lnTo>
                    <a:lnTo>
                      <a:pt x="57" y="128"/>
                    </a:lnTo>
                    <a:lnTo>
                      <a:pt x="53" y="130"/>
                    </a:lnTo>
                    <a:lnTo>
                      <a:pt x="51" y="132"/>
                    </a:lnTo>
                    <a:lnTo>
                      <a:pt x="49" y="135"/>
                    </a:lnTo>
                    <a:lnTo>
                      <a:pt x="49" y="139"/>
                    </a:lnTo>
                    <a:lnTo>
                      <a:pt x="48" y="143"/>
                    </a:lnTo>
                    <a:lnTo>
                      <a:pt x="48" y="147"/>
                    </a:lnTo>
                    <a:lnTo>
                      <a:pt x="47" y="150"/>
                    </a:lnTo>
                    <a:lnTo>
                      <a:pt x="46" y="154"/>
                    </a:lnTo>
                    <a:lnTo>
                      <a:pt x="43" y="158"/>
                    </a:lnTo>
                    <a:lnTo>
                      <a:pt x="45" y="159"/>
                    </a:lnTo>
                    <a:lnTo>
                      <a:pt x="47" y="160"/>
                    </a:lnTo>
                    <a:lnTo>
                      <a:pt x="47" y="162"/>
                    </a:lnTo>
                    <a:lnTo>
                      <a:pt x="48" y="162"/>
                    </a:lnTo>
                    <a:lnTo>
                      <a:pt x="48" y="164"/>
                    </a:lnTo>
                    <a:lnTo>
                      <a:pt x="48" y="166"/>
                    </a:lnTo>
                    <a:lnTo>
                      <a:pt x="48" y="168"/>
                    </a:lnTo>
                    <a:lnTo>
                      <a:pt x="48" y="169"/>
                    </a:lnTo>
                    <a:lnTo>
                      <a:pt x="48" y="171"/>
                    </a:lnTo>
                    <a:lnTo>
                      <a:pt x="48" y="172"/>
                    </a:lnTo>
                    <a:lnTo>
                      <a:pt x="43" y="180"/>
                    </a:lnTo>
                    <a:lnTo>
                      <a:pt x="42" y="188"/>
                    </a:lnTo>
                    <a:lnTo>
                      <a:pt x="42" y="195"/>
                    </a:lnTo>
                    <a:lnTo>
                      <a:pt x="44" y="203"/>
                    </a:lnTo>
                    <a:lnTo>
                      <a:pt x="48" y="212"/>
                    </a:lnTo>
                    <a:lnTo>
                      <a:pt x="52" y="220"/>
                    </a:lnTo>
                    <a:lnTo>
                      <a:pt x="57" y="227"/>
                    </a:lnTo>
                    <a:lnTo>
                      <a:pt x="62" y="235"/>
                    </a:lnTo>
                    <a:lnTo>
                      <a:pt x="66" y="242"/>
                    </a:lnTo>
                    <a:lnTo>
                      <a:pt x="71" y="250"/>
                    </a:lnTo>
                    <a:lnTo>
                      <a:pt x="82" y="260"/>
                    </a:lnTo>
                    <a:lnTo>
                      <a:pt x="94" y="270"/>
                    </a:lnTo>
                    <a:lnTo>
                      <a:pt x="108" y="278"/>
                    </a:lnTo>
                    <a:lnTo>
                      <a:pt x="122" y="284"/>
                    </a:lnTo>
                    <a:lnTo>
                      <a:pt x="136" y="288"/>
                    </a:lnTo>
                    <a:lnTo>
                      <a:pt x="151" y="291"/>
                    </a:lnTo>
                    <a:lnTo>
                      <a:pt x="167" y="291"/>
                    </a:lnTo>
                    <a:lnTo>
                      <a:pt x="182" y="290"/>
                    </a:lnTo>
                    <a:lnTo>
                      <a:pt x="197" y="285"/>
                    </a:lnTo>
                    <a:lnTo>
                      <a:pt x="212" y="279"/>
                    </a:lnTo>
                    <a:lnTo>
                      <a:pt x="217" y="272"/>
                    </a:lnTo>
                    <a:lnTo>
                      <a:pt x="224" y="269"/>
                    </a:lnTo>
                    <a:lnTo>
                      <a:pt x="230" y="266"/>
                    </a:lnTo>
                    <a:lnTo>
                      <a:pt x="237" y="264"/>
                    </a:lnTo>
                    <a:lnTo>
                      <a:pt x="243" y="263"/>
                    </a:lnTo>
                    <a:lnTo>
                      <a:pt x="249" y="261"/>
                    </a:lnTo>
                    <a:lnTo>
                      <a:pt x="255" y="258"/>
                    </a:lnTo>
                    <a:lnTo>
                      <a:pt x="261" y="254"/>
                    </a:lnTo>
                    <a:lnTo>
                      <a:pt x="265" y="248"/>
                    </a:lnTo>
                    <a:lnTo>
                      <a:pt x="268" y="240"/>
                    </a:lnTo>
                    <a:lnTo>
                      <a:pt x="271" y="233"/>
                    </a:lnTo>
                    <a:lnTo>
                      <a:pt x="274" y="227"/>
                    </a:lnTo>
                    <a:lnTo>
                      <a:pt x="277" y="220"/>
                    </a:lnTo>
                    <a:lnTo>
                      <a:pt x="280" y="214"/>
                    </a:lnTo>
                    <a:lnTo>
                      <a:pt x="281" y="208"/>
                    </a:lnTo>
                    <a:lnTo>
                      <a:pt x="284" y="201"/>
                    </a:lnTo>
                    <a:lnTo>
                      <a:pt x="286" y="194"/>
                    </a:lnTo>
                    <a:lnTo>
                      <a:pt x="287" y="188"/>
                    </a:lnTo>
                    <a:lnTo>
                      <a:pt x="287" y="180"/>
                    </a:lnTo>
                    <a:lnTo>
                      <a:pt x="287" y="172"/>
                    </a:lnTo>
                    <a:lnTo>
                      <a:pt x="283" y="171"/>
                    </a:lnTo>
                    <a:lnTo>
                      <a:pt x="279" y="169"/>
                    </a:lnTo>
                    <a:lnTo>
                      <a:pt x="276" y="167"/>
                    </a:lnTo>
                    <a:lnTo>
                      <a:pt x="272" y="165"/>
                    </a:lnTo>
                    <a:lnTo>
                      <a:pt x="268" y="162"/>
                    </a:lnTo>
                    <a:lnTo>
                      <a:pt x="266" y="159"/>
                    </a:lnTo>
                    <a:lnTo>
                      <a:pt x="263" y="157"/>
                    </a:lnTo>
                    <a:lnTo>
                      <a:pt x="259" y="154"/>
                    </a:lnTo>
                    <a:lnTo>
                      <a:pt x="255" y="150"/>
                    </a:lnTo>
                    <a:lnTo>
                      <a:pt x="252" y="148"/>
                    </a:lnTo>
                    <a:lnTo>
                      <a:pt x="245" y="154"/>
                    </a:lnTo>
                    <a:lnTo>
                      <a:pt x="238" y="160"/>
                    </a:lnTo>
                    <a:lnTo>
                      <a:pt x="230" y="164"/>
                    </a:lnTo>
                    <a:lnTo>
                      <a:pt x="221" y="167"/>
                    </a:lnTo>
                    <a:lnTo>
                      <a:pt x="212" y="169"/>
                    </a:lnTo>
                    <a:lnTo>
                      <a:pt x="203" y="170"/>
                    </a:lnTo>
                    <a:lnTo>
                      <a:pt x="194" y="171"/>
                    </a:lnTo>
                    <a:lnTo>
                      <a:pt x="184" y="171"/>
                    </a:lnTo>
                    <a:lnTo>
                      <a:pt x="175" y="172"/>
                    </a:lnTo>
                    <a:lnTo>
                      <a:pt x="167" y="172"/>
                    </a:lnTo>
                    <a:lnTo>
                      <a:pt x="164" y="166"/>
                    </a:lnTo>
                    <a:lnTo>
                      <a:pt x="164" y="159"/>
                    </a:lnTo>
                    <a:lnTo>
                      <a:pt x="164" y="152"/>
                    </a:lnTo>
                    <a:lnTo>
                      <a:pt x="165" y="145"/>
                    </a:lnTo>
                    <a:lnTo>
                      <a:pt x="167" y="139"/>
                    </a:lnTo>
                    <a:lnTo>
                      <a:pt x="169" y="132"/>
                    </a:lnTo>
                    <a:lnTo>
                      <a:pt x="173" y="127"/>
                    </a:lnTo>
                    <a:lnTo>
                      <a:pt x="177" y="121"/>
                    </a:lnTo>
                    <a:lnTo>
                      <a:pt x="181" y="116"/>
                    </a:lnTo>
                    <a:lnTo>
                      <a:pt x="185" y="110"/>
                    </a:lnTo>
                    <a:lnTo>
                      <a:pt x="189" y="107"/>
                    </a:lnTo>
                    <a:lnTo>
                      <a:pt x="192" y="104"/>
                    </a:lnTo>
                    <a:lnTo>
                      <a:pt x="195" y="102"/>
                    </a:lnTo>
                    <a:lnTo>
                      <a:pt x="197" y="98"/>
                    </a:lnTo>
                    <a:lnTo>
                      <a:pt x="200" y="95"/>
                    </a:lnTo>
                    <a:lnTo>
                      <a:pt x="202" y="92"/>
                    </a:lnTo>
                    <a:lnTo>
                      <a:pt x="202" y="89"/>
                    </a:lnTo>
                    <a:lnTo>
                      <a:pt x="205" y="85"/>
                    </a:lnTo>
                    <a:lnTo>
                      <a:pt x="206" y="82"/>
                    </a:lnTo>
                    <a:lnTo>
                      <a:pt x="209" y="78"/>
                    </a:lnTo>
                    <a:lnTo>
                      <a:pt x="207" y="77"/>
                    </a:lnTo>
                    <a:lnTo>
                      <a:pt x="207" y="76"/>
                    </a:lnTo>
                    <a:lnTo>
                      <a:pt x="206" y="76"/>
                    </a:lnTo>
                    <a:lnTo>
                      <a:pt x="206" y="75"/>
                    </a:lnTo>
                    <a:lnTo>
                      <a:pt x="205" y="74"/>
                    </a:lnTo>
                    <a:lnTo>
                      <a:pt x="205" y="73"/>
                    </a:lnTo>
                    <a:lnTo>
                      <a:pt x="204" y="72"/>
                    </a:lnTo>
                    <a:lnTo>
                      <a:pt x="204" y="71"/>
                    </a:lnTo>
                    <a:lnTo>
                      <a:pt x="216" y="72"/>
                    </a:lnTo>
                    <a:lnTo>
                      <a:pt x="228" y="73"/>
                    </a:lnTo>
                    <a:lnTo>
                      <a:pt x="241" y="76"/>
                    </a:lnTo>
                    <a:lnTo>
                      <a:pt x="254" y="78"/>
                    </a:lnTo>
                    <a:lnTo>
                      <a:pt x="267" y="78"/>
                    </a:lnTo>
                    <a:lnTo>
                      <a:pt x="280" y="78"/>
                    </a:lnTo>
                    <a:lnTo>
                      <a:pt x="292" y="75"/>
                    </a:lnTo>
                    <a:lnTo>
                      <a:pt x="304" y="71"/>
                    </a:lnTo>
                    <a:lnTo>
                      <a:pt x="314" y="63"/>
                    </a:lnTo>
                    <a:lnTo>
                      <a:pt x="323" y="53"/>
                    </a:lnTo>
                    <a:lnTo>
                      <a:pt x="323" y="46"/>
                    </a:lnTo>
                    <a:lnTo>
                      <a:pt x="323" y="39"/>
                    </a:lnTo>
                    <a:lnTo>
                      <a:pt x="321" y="33"/>
                    </a:lnTo>
                    <a:lnTo>
                      <a:pt x="318" y="27"/>
                    </a:lnTo>
                    <a:lnTo>
                      <a:pt x="314" y="22"/>
                    </a:lnTo>
                    <a:lnTo>
                      <a:pt x="309" y="18"/>
                    </a:lnTo>
                    <a:lnTo>
                      <a:pt x="304" y="14"/>
                    </a:lnTo>
                    <a:lnTo>
                      <a:pt x="298" y="11"/>
                    </a:lnTo>
                    <a:lnTo>
                      <a:pt x="292" y="8"/>
                    </a:lnTo>
                    <a:lnTo>
                      <a:pt x="287" y="6"/>
                    </a:lnTo>
                    <a:lnTo>
                      <a:pt x="281" y="6"/>
                    </a:lnTo>
                    <a:lnTo>
                      <a:pt x="274" y="4"/>
                    </a:lnTo>
                    <a:lnTo>
                      <a:pt x="267" y="3"/>
                    </a:lnTo>
                    <a:lnTo>
                      <a:pt x="261" y="3"/>
                    </a:lnTo>
                    <a:lnTo>
                      <a:pt x="255" y="1"/>
                    </a:lnTo>
                    <a:lnTo>
                      <a:pt x="249" y="1"/>
                    </a:lnTo>
                    <a:lnTo>
                      <a:pt x="243" y="0"/>
                    </a:lnTo>
                    <a:lnTo>
                      <a:pt x="237" y="0"/>
                    </a:lnTo>
                    <a:lnTo>
                      <a:pt x="232" y="1"/>
                    </a:lnTo>
                    <a:lnTo>
                      <a:pt x="225" y="1"/>
                    </a:lnTo>
                    <a:lnTo>
                      <a:pt x="226" y="8"/>
                    </a:lnTo>
                    <a:lnTo>
                      <a:pt x="225" y="14"/>
                    </a:lnTo>
                    <a:lnTo>
                      <a:pt x="225" y="20"/>
                    </a:lnTo>
                    <a:lnTo>
                      <a:pt x="222" y="26"/>
                    </a:lnTo>
                    <a:lnTo>
                      <a:pt x="219" y="33"/>
                    </a:lnTo>
                    <a:lnTo>
                      <a:pt x="216" y="38"/>
                    </a:lnTo>
                    <a:lnTo>
                      <a:pt x="211" y="42"/>
                    </a:lnTo>
                    <a:lnTo>
                      <a:pt x="206" y="46"/>
                    </a:lnTo>
                    <a:lnTo>
                      <a:pt x="202" y="49"/>
                    </a:lnTo>
                    <a:lnTo>
                      <a:pt x="195" y="52"/>
                    </a:lnTo>
                    <a:lnTo>
                      <a:pt x="195" y="51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0" name="Freeform 49"/>
              <p:cNvSpPr>
                <a:spLocks/>
              </p:cNvSpPr>
              <p:nvPr/>
            </p:nvSpPr>
            <p:spPr bwMode="auto">
              <a:xfrm>
                <a:off x="698" y="1045"/>
                <a:ext cx="19" cy="17"/>
              </a:xfrm>
              <a:custGeom>
                <a:avLst/>
                <a:gdLst>
                  <a:gd name="T0" fmla="*/ 2 w 19"/>
                  <a:gd name="T1" fmla="*/ 0 h 17"/>
                  <a:gd name="T2" fmla="*/ 0 w 19"/>
                  <a:gd name="T3" fmla="*/ 3 h 17"/>
                  <a:gd name="T4" fmla="*/ 0 w 19"/>
                  <a:gd name="T5" fmla="*/ 5 h 17"/>
                  <a:gd name="T6" fmla="*/ 0 w 19"/>
                  <a:gd name="T7" fmla="*/ 7 h 17"/>
                  <a:gd name="T8" fmla="*/ 2 w 19"/>
                  <a:gd name="T9" fmla="*/ 8 h 17"/>
                  <a:gd name="T10" fmla="*/ 4 w 19"/>
                  <a:gd name="T11" fmla="*/ 9 h 17"/>
                  <a:gd name="T12" fmla="*/ 6 w 19"/>
                  <a:gd name="T13" fmla="*/ 11 h 17"/>
                  <a:gd name="T14" fmla="*/ 8 w 19"/>
                  <a:gd name="T15" fmla="*/ 12 h 17"/>
                  <a:gd name="T16" fmla="*/ 12 w 19"/>
                  <a:gd name="T17" fmla="*/ 13 h 17"/>
                  <a:gd name="T18" fmla="*/ 14 w 19"/>
                  <a:gd name="T19" fmla="*/ 13 h 17"/>
                  <a:gd name="T20" fmla="*/ 18 w 19"/>
                  <a:gd name="T21" fmla="*/ 16 h 17"/>
                  <a:gd name="T22" fmla="*/ 18 w 19"/>
                  <a:gd name="T23" fmla="*/ 13 h 17"/>
                  <a:gd name="T24" fmla="*/ 18 w 19"/>
                  <a:gd name="T25" fmla="*/ 11 h 17"/>
                  <a:gd name="T26" fmla="*/ 14 w 19"/>
                  <a:gd name="T27" fmla="*/ 9 h 17"/>
                  <a:gd name="T28" fmla="*/ 14 w 19"/>
                  <a:gd name="T29" fmla="*/ 8 h 17"/>
                  <a:gd name="T30" fmla="*/ 12 w 19"/>
                  <a:gd name="T31" fmla="*/ 7 h 17"/>
                  <a:gd name="T32" fmla="*/ 8 w 19"/>
                  <a:gd name="T33" fmla="*/ 4 h 17"/>
                  <a:gd name="T34" fmla="*/ 6 w 19"/>
                  <a:gd name="T35" fmla="*/ 3 h 17"/>
                  <a:gd name="T36" fmla="*/ 4 w 19"/>
                  <a:gd name="T37" fmla="*/ 3 h 17"/>
                  <a:gd name="T38" fmla="*/ 4 w 19"/>
                  <a:gd name="T39" fmla="*/ 0 h 17"/>
                  <a:gd name="T40" fmla="*/ 2 w 19"/>
                  <a:gd name="T41" fmla="*/ 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17"/>
                  <a:gd name="T65" fmla="*/ 19 w 19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17">
                    <a:moveTo>
                      <a:pt x="2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6" y="11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4" y="13"/>
                    </a:lnTo>
                    <a:lnTo>
                      <a:pt x="18" y="16"/>
                    </a:lnTo>
                    <a:lnTo>
                      <a:pt x="18" y="13"/>
                    </a:lnTo>
                    <a:lnTo>
                      <a:pt x="18" y="11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2" y="7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1" name="Freeform 50"/>
              <p:cNvSpPr>
                <a:spLocks/>
              </p:cNvSpPr>
              <p:nvPr/>
            </p:nvSpPr>
            <p:spPr bwMode="auto">
              <a:xfrm>
                <a:off x="683" y="1052"/>
                <a:ext cx="18" cy="19"/>
              </a:xfrm>
              <a:custGeom>
                <a:avLst/>
                <a:gdLst>
                  <a:gd name="T0" fmla="*/ 0 w 18"/>
                  <a:gd name="T1" fmla="*/ 13 h 19"/>
                  <a:gd name="T2" fmla="*/ 17 w 18"/>
                  <a:gd name="T3" fmla="*/ 18 h 19"/>
                  <a:gd name="T4" fmla="*/ 17 w 18"/>
                  <a:gd name="T5" fmla="*/ 0 h 19"/>
                  <a:gd name="T6" fmla="*/ 17 w 18"/>
                  <a:gd name="T7" fmla="*/ 1 h 19"/>
                  <a:gd name="T8" fmla="*/ 10 w 18"/>
                  <a:gd name="T9" fmla="*/ 2 h 19"/>
                  <a:gd name="T10" fmla="*/ 10 w 18"/>
                  <a:gd name="T11" fmla="*/ 3 h 19"/>
                  <a:gd name="T12" fmla="*/ 7 w 18"/>
                  <a:gd name="T13" fmla="*/ 4 h 19"/>
                  <a:gd name="T14" fmla="*/ 3 w 18"/>
                  <a:gd name="T15" fmla="*/ 5 h 19"/>
                  <a:gd name="T16" fmla="*/ 0 w 18"/>
                  <a:gd name="T17" fmla="*/ 6 h 19"/>
                  <a:gd name="T18" fmla="*/ 0 w 18"/>
                  <a:gd name="T19" fmla="*/ 8 h 19"/>
                  <a:gd name="T20" fmla="*/ 0 w 18"/>
                  <a:gd name="T21" fmla="*/ 10 h 19"/>
                  <a:gd name="T22" fmla="*/ 0 w 18"/>
                  <a:gd name="T23" fmla="*/ 12 h 19"/>
                  <a:gd name="T24" fmla="*/ 0 w 18"/>
                  <a:gd name="T25" fmla="*/ 13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9"/>
                  <a:gd name="T41" fmla="*/ 18 w 18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9">
                    <a:moveTo>
                      <a:pt x="0" y="13"/>
                    </a:moveTo>
                    <a:lnTo>
                      <a:pt x="17" y="18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7" y="4"/>
                    </a:lnTo>
                    <a:lnTo>
                      <a:pt x="3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2" name="Freeform 51"/>
              <p:cNvSpPr>
                <a:spLocks/>
              </p:cNvSpPr>
              <p:nvPr/>
            </p:nvSpPr>
            <p:spPr bwMode="auto">
              <a:xfrm>
                <a:off x="661" y="1051"/>
                <a:ext cx="18" cy="24"/>
              </a:xfrm>
              <a:custGeom>
                <a:avLst/>
                <a:gdLst>
                  <a:gd name="T0" fmla="*/ 9 w 18"/>
                  <a:gd name="T1" fmla="*/ 21 h 24"/>
                  <a:gd name="T2" fmla="*/ 17 w 18"/>
                  <a:gd name="T3" fmla="*/ 23 h 24"/>
                  <a:gd name="T4" fmla="*/ 17 w 18"/>
                  <a:gd name="T5" fmla="*/ 0 h 24"/>
                  <a:gd name="T6" fmla="*/ 9 w 18"/>
                  <a:gd name="T7" fmla="*/ 2 h 24"/>
                  <a:gd name="T8" fmla="*/ 3 w 18"/>
                  <a:gd name="T9" fmla="*/ 4 h 24"/>
                  <a:gd name="T10" fmla="*/ 0 w 18"/>
                  <a:gd name="T11" fmla="*/ 6 h 24"/>
                  <a:gd name="T12" fmla="*/ 0 w 18"/>
                  <a:gd name="T13" fmla="*/ 8 h 24"/>
                  <a:gd name="T14" fmla="*/ 0 w 18"/>
                  <a:gd name="T15" fmla="*/ 9 h 24"/>
                  <a:gd name="T16" fmla="*/ 0 w 18"/>
                  <a:gd name="T17" fmla="*/ 12 h 24"/>
                  <a:gd name="T18" fmla="*/ 0 w 18"/>
                  <a:gd name="T19" fmla="*/ 14 h 24"/>
                  <a:gd name="T20" fmla="*/ 3 w 18"/>
                  <a:gd name="T21" fmla="*/ 16 h 24"/>
                  <a:gd name="T22" fmla="*/ 6 w 18"/>
                  <a:gd name="T23" fmla="*/ 18 h 24"/>
                  <a:gd name="T24" fmla="*/ 9 w 18"/>
                  <a:gd name="T25" fmla="*/ 2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24"/>
                  <a:gd name="T41" fmla="*/ 18 w 18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24">
                    <a:moveTo>
                      <a:pt x="9" y="21"/>
                    </a:moveTo>
                    <a:lnTo>
                      <a:pt x="17" y="23"/>
                    </a:lnTo>
                    <a:lnTo>
                      <a:pt x="17" y="0"/>
                    </a:lnTo>
                    <a:lnTo>
                      <a:pt x="9" y="2"/>
                    </a:lnTo>
                    <a:lnTo>
                      <a:pt x="3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6"/>
                    </a:lnTo>
                    <a:lnTo>
                      <a:pt x="6" y="18"/>
                    </a:lnTo>
                    <a:lnTo>
                      <a:pt x="9" y="21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3" name="Freeform 52"/>
              <p:cNvSpPr>
                <a:spLocks/>
              </p:cNvSpPr>
              <p:nvPr/>
            </p:nvSpPr>
            <p:spPr bwMode="auto">
              <a:xfrm>
                <a:off x="799" y="1079"/>
                <a:ext cx="32" cy="27"/>
              </a:xfrm>
              <a:custGeom>
                <a:avLst/>
                <a:gdLst>
                  <a:gd name="T0" fmla="*/ 2 w 32"/>
                  <a:gd name="T1" fmla="*/ 3 h 27"/>
                  <a:gd name="T2" fmla="*/ 0 w 32"/>
                  <a:gd name="T3" fmla="*/ 10 h 27"/>
                  <a:gd name="T4" fmla="*/ 0 w 32"/>
                  <a:gd name="T5" fmla="*/ 16 h 27"/>
                  <a:gd name="T6" fmla="*/ 3 w 32"/>
                  <a:gd name="T7" fmla="*/ 18 h 27"/>
                  <a:gd name="T8" fmla="*/ 5 w 32"/>
                  <a:gd name="T9" fmla="*/ 21 h 27"/>
                  <a:gd name="T10" fmla="*/ 10 w 32"/>
                  <a:gd name="T11" fmla="*/ 22 h 27"/>
                  <a:gd name="T12" fmla="*/ 14 w 32"/>
                  <a:gd name="T13" fmla="*/ 23 h 27"/>
                  <a:gd name="T14" fmla="*/ 19 w 32"/>
                  <a:gd name="T15" fmla="*/ 23 h 27"/>
                  <a:gd name="T16" fmla="*/ 24 w 32"/>
                  <a:gd name="T17" fmla="*/ 24 h 27"/>
                  <a:gd name="T18" fmla="*/ 28 w 32"/>
                  <a:gd name="T19" fmla="*/ 24 h 27"/>
                  <a:gd name="T20" fmla="*/ 31 w 32"/>
                  <a:gd name="T21" fmla="*/ 26 h 27"/>
                  <a:gd name="T22" fmla="*/ 29 w 32"/>
                  <a:gd name="T23" fmla="*/ 22 h 27"/>
                  <a:gd name="T24" fmla="*/ 27 w 32"/>
                  <a:gd name="T25" fmla="*/ 17 h 27"/>
                  <a:gd name="T26" fmla="*/ 25 w 32"/>
                  <a:gd name="T27" fmla="*/ 13 h 27"/>
                  <a:gd name="T28" fmla="*/ 24 w 32"/>
                  <a:gd name="T29" fmla="*/ 9 h 27"/>
                  <a:gd name="T30" fmla="*/ 21 w 32"/>
                  <a:gd name="T31" fmla="*/ 5 h 27"/>
                  <a:gd name="T32" fmla="*/ 19 w 32"/>
                  <a:gd name="T33" fmla="*/ 3 h 27"/>
                  <a:gd name="T34" fmla="*/ 16 w 32"/>
                  <a:gd name="T35" fmla="*/ 0 h 27"/>
                  <a:gd name="T36" fmla="*/ 12 w 32"/>
                  <a:gd name="T37" fmla="*/ 0 h 27"/>
                  <a:gd name="T38" fmla="*/ 8 w 32"/>
                  <a:gd name="T39" fmla="*/ 1 h 27"/>
                  <a:gd name="T40" fmla="*/ 2 w 32"/>
                  <a:gd name="T41" fmla="*/ 3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2"/>
                  <a:gd name="T64" fmla="*/ 0 h 27"/>
                  <a:gd name="T65" fmla="*/ 32 w 32"/>
                  <a:gd name="T66" fmla="*/ 27 h 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2" h="27">
                    <a:moveTo>
                      <a:pt x="2" y="3"/>
                    </a:moveTo>
                    <a:lnTo>
                      <a:pt x="0" y="10"/>
                    </a:lnTo>
                    <a:lnTo>
                      <a:pt x="0" y="16"/>
                    </a:lnTo>
                    <a:lnTo>
                      <a:pt x="3" y="18"/>
                    </a:lnTo>
                    <a:lnTo>
                      <a:pt x="5" y="21"/>
                    </a:lnTo>
                    <a:lnTo>
                      <a:pt x="10" y="22"/>
                    </a:lnTo>
                    <a:lnTo>
                      <a:pt x="14" y="23"/>
                    </a:lnTo>
                    <a:lnTo>
                      <a:pt x="19" y="23"/>
                    </a:lnTo>
                    <a:lnTo>
                      <a:pt x="24" y="24"/>
                    </a:lnTo>
                    <a:lnTo>
                      <a:pt x="28" y="24"/>
                    </a:lnTo>
                    <a:lnTo>
                      <a:pt x="31" y="26"/>
                    </a:lnTo>
                    <a:lnTo>
                      <a:pt x="29" y="22"/>
                    </a:lnTo>
                    <a:lnTo>
                      <a:pt x="27" y="17"/>
                    </a:lnTo>
                    <a:lnTo>
                      <a:pt x="25" y="13"/>
                    </a:lnTo>
                    <a:lnTo>
                      <a:pt x="24" y="9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4" name="Freeform 53"/>
              <p:cNvSpPr>
                <a:spLocks/>
              </p:cNvSpPr>
              <p:nvPr/>
            </p:nvSpPr>
            <p:spPr bwMode="auto">
              <a:xfrm>
                <a:off x="435" y="1096"/>
                <a:ext cx="31" cy="45"/>
              </a:xfrm>
              <a:custGeom>
                <a:avLst/>
                <a:gdLst>
                  <a:gd name="T0" fmla="*/ 0 w 31"/>
                  <a:gd name="T1" fmla="*/ 0 h 45"/>
                  <a:gd name="T2" fmla="*/ 4 w 31"/>
                  <a:gd name="T3" fmla="*/ 3 h 45"/>
                  <a:gd name="T4" fmla="*/ 7 w 31"/>
                  <a:gd name="T5" fmla="*/ 4 h 45"/>
                  <a:gd name="T6" fmla="*/ 10 w 31"/>
                  <a:gd name="T7" fmla="*/ 7 h 45"/>
                  <a:gd name="T8" fmla="*/ 14 w 31"/>
                  <a:gd name="T9" fmla="*/ 10 h 45"/>
                  <a:gd name="T10" fmla="*/ 17 w 31"/>
                  <a:gd name="T11" fmla="*/ 13 h 45"/>
                  <a:gd name="T12" fmla="*/ 20 w 31"/>
                  <a:gd name="T13" fmla="*/ 16 h 45"/>
                  <a:gd name="T14" fmla="*/ 21 w 31"/>
                  <a:gd name="T15" fmla="*/ 20 h 45"/>
                  <a:gd name="T16" fmla="*/ 23 w 31"/>
                  <a:gd name="T17" fmla="*/ 24 h 45"/>
                  <a:gd name="T18" fmla="*/ 22 w 31"/>
                  <a:gd name="T19" fmla="*/ 29 h 45"/>
                  <a:gd name="T20" fmla="*/ 21 w 31"/>
                  <a:gd name="T21" fmla="*/ 34 h 45"/>
                  <a:gd name="T22" fmla="*/ 18 w 31"/>
                  <a:gd name="T23" fmla="*/ 36 h 45"/>
                  <a:gd name="T24" fmla="*/ 18 w 31"/>
                  <a:gd name="T25" fmla="*/ 36 h 45"/>
                  <a:gd name="T26" fmla="*/ 17 w 31"/>
                  <a:gd name="T27" fmla="*/ 35 h 45"/>
                  <a:gd name="T28" fmla="*/ 17 w 31"/>
                  <a:gd name="T29" fmla="*/ 34 h 45"/>
                  <a:gd name="T30" fmla="*/ 17 w 31"/>
                  <a:gd name="T31" fmla="*/ 33 h 45"/>
                  <a:gd name="T32" fmla="*/ 17 w 31"/>
                  <a:gd name="T33" fmla="*/ 33 h 45"/>
                  <a:gd name="T34" fmla="*/ 17 w 31"/>
                  <a:gd name="T35" fmla="*/ 32 h 45"/>
                  <a:gd name="T36" fmla="*/ 17 w 31"/>
                  <a:gd name="T37" fmla="*/ 31 h 45"/>
                  <a:gd name="T38" fmla="*/ 17 w 31"/>
                  <a:gd name="T39" fmla="*/ 30 h 45"/>
                  <a:gd name="T40" fmla="*/ 17 w 31"/>
                  <a:gd name="T41" fmla="*/ 29 h 45"/>
                  <a:gd name="T42" fmla="*/ 17 w 31"/>
                  <a:gd name="T43" fmla="*/ 29 h 45"/>
                  <a:gd name="T44" fmla="*/ 0 w 31"/>
                  <a:gd name="T45" fmla="*/ 31 h 45"/>
                  <a:gd name="T46" fmla="*/ 0 w 31"/>
                  <a:gd name="T47" fmla="*/ 33 h 45"/>
                  <a:gd name="T48" fmla="*/ 0 w 31"/>
                  <a:gd name="T49" fmla="*/ 36 h 45"/>
                  <a:gd name="T50" fmla="*/ 0 w 31"/>
                  <a:gd name="T51" fmla="*/ 37 h 45"/>
                  <a:gd name="T52" fmla="*/ 1 w 31"/>
                  <a:gd name="T53" fmla="*/ 39 h 45"/>
                  <a:gd name="T54" fmla="*/ 2 w 31"/>
                  <a:gd name="T55" fmla="*/ 40 h 45"/>
                  <a:gd name="T56" fmla="*/ 4 w 31"/>
                  <a:gd name="T57" fmla="*/ 40 h 45"/>
                  <a:gd name="T58" fmla="*/ 4 w 31"/>
                  <a:gd name="T59" fmla="*/ 41 h 45"/>
                  <a:gd name="T60" fmla="*/ 7 w 31"/>
                  <a:gd name="T61" fmla="*/ 42 h 45"/>
                  <a:gd name="T62" fmla="*/ 9 w 31"/>
                  <a:gd name="T63" fmla="*/ 43 h 45"/>
                  <a:gd name="T64" fmla="*/ 9 w 31"/>
                  <a:gd name="T65" fmla="*/ 43 h 45"/>
                  <a:gd name="T66" fmla="*/ 13 w 31"/>
                  <a:gd name="T67" fmla="*/ 44 h 45"/>
                  <a:gd name="T68" fmla="*/ 16 w 31"/>
                  <a:gd name="T69" fmla="*/ 44 h 45"/>
                  <a:gd name="T70" fmla="*/ 18 w 31"/>
                  <a:gd name="T71" fmla="*/ 43 h 45"/>
                  <a:gd name="T72" fmla="*/ 21 w 31"/>
                  <a:gd name="T73" fmla="*/ 42 h 45"/>
                  <a:gd name="T74" fmla="*/ 23 w 31"/>
                  <a:gd name="T75" fmla="*/ 40 h 45"/>
                  <a:gd name="T76" fmla="*/ 25 w 31"/>
                  <a:gd name="T77" fmla="*/ 39 h 45"/>
                  <a:gd name="T78" fmla="*/ 27 w 31"/>
                  <a:gd name="T79" fmla="*/ 37 h 45"/>
                  <a:gd name="T80" fmla="*/ 29 w 31"/>
                  <a:gd name="T81" fmla="*/ 34 h 45"/>
                  <a:gd name="T82" fmla="*/ 30 w 31"/>
                  <a:gd name="T83" fmla="*/ 32 h 45"/>
                  <a:gd name="T84" fmla="*/ 30 w 31"/>
                  <a:gd name="T85" fmla="*/ 29 h 45"/>
                  <a:gd name="T86" fmla="*/ 30 w 31"/>
                  <a:gd name="T87" fmla="*/ 24 h 45"/>
                  <a:gd name="T88" fmla="*/ 29 w 31"/>
                  <a:gd name="T89" fmla="*/ 18 h 45"/>
                  <a:gd name="T90" fmla="*/ 26 w 31"/>
                  <a:gd name="T91" fmla="*/ 14 h 45"/>
                  <a:gd name="T92" fmla="*/ 24 w 31"/>
                  <a:gd name="T93" fmla="*/ 11 h 45"/>
                  <a:gd name="T94" fmla="*/ 21 w 31"/>
                  <a:gd name="T95" fmla="*/ 7 h 45"/>
                  <a:gd name="T96" fmla="*/ 17 w 31"/>
                  <a:gd name="T97" fmla="*/ 4 h 45"/>
                  <a:gd name="T98" fmla="*/ 12 w 31"/>
                  <a:gd name="T99" fmla="*/ 3 h 45"/>
                  <a:gd name="T100" fmla="*/ 9 w 31"/>
                  <a:gd name="T101" fmla="*/ 1 h 45"/>
                  <a:gd name="T102" fmla="*/ 4 w 31"/>
                  <a:gd name="T103" fmla="*/ 0 h 45"/>
                  <a:gd name="T104" fmla="*/ 0 w 31"/>
                  <a:gd name="T105" fmla="*/ 0 h 4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1"/>
                  <a:gd name="T160" fmla="*/ 0 h 45"/>
                  <a:gd name="T161" fmla="*/ 31 w 31"/>
                  <a:gd name="T162" fmla="*/ 45 h 4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1" h="45">
                    <a:moveTo>
                      <a:pt x="0" y="0"/>
                    </a:moveTo>
                    <a:lnTo>
                      <a:pt x="4" y="3"/>
                    </a:lnTo>
                    <a:lnTo>
                      <a:pt x="7" y="4"/>
                    </a:lnTo>
                    <a:lnTo>
                      <a:pt x="10" y="7"/>
                    </a:lnTo>
                    <a:lnTo>
                      <a:pt x="14" y="10"/>
                    </a:lnTo>
                    <a:lnTo>
                      <a:pt x="17" y="13"/>
                    </a:lnTo>
                    <a:lnTo>
                      <a:pt x="20" y="16"/>
                    </a:lnTo>
                    <a:lnTo>
                      <a:pt x="21" y="20"/>
                    </a:lnTo>
                    <a:lnTo>
                      <a:pt x="23" y="24"/>
                    </a:lnTo>
                    <a:lnTo>
                      <a:pt x="22" y="29"/>
                    </a:lnTo>
                    <a:lnTo>
                      <a:pt x="21" y="34"/>
                    </a:lnTo>
                    <a:lnTo>
                      <a:pt x="18" y="36"/>
                    </a:lnTo>
                    <a:lnTo>
                      <a:pt x="17" y="35"/>
                    </a:lnTo>
                    <a:lnTo>
                      <a:pt x="17" y="34"/>
                    </a:lnTo>
                    <a:lnTo>
                      <a:pt x="17" y="33"/>
                    </a:lnTo>
                    <a:lnTo>
                      <a:pt x="17" y="32"/>
                    </a:lnTo>
                    <a:lnTo>
                      <a:pt x="17" y="31"/>
                    </a:lnTo>
                    <a:lnTo>
                      <a:pt x="17" y="30"/>
                    </a:lnTo>
                    <a:lnTo>
                      <a:pt x="17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7"/>
                    </a:lnTo>
                    <a:lnTo>
                      <a:pt x="1" y="39"/>
                    </a:lnTo>
                    <a:lnTo>
                      <a:pt x="2" y="40"/>
                    </a:lnTo>
                    <a:lnTo>
                      <a:pt x="4" y="40"/>
                    </a:lnTo>
                    <a:lnTo>
                      <a:pt x="4" y="41"/>
                    </a:lnTo>
                    <a:lnTo>
                      <a:pt x="7" y="42"/>
                    </a:lnTo>
                    <a:lnTo>
                      <a:pt x="9" y="43"/>
                    </a:lnTo>
                    <a:lnTo>
                      <a:pt x="13" y="44"/>
                    </a:lnTo>
                    <a:lnTo>
                      <a:pt x="16" y="44"/>
                    </a:lnTo>
                    <a:lnTo>
                      <a:pt x="18" y="43"/>
                    </a:lnTo>
                    <a:lnTo>
                      <a:pt x="21" y="42"/>
                    </a:lnTo>
                    <a:lnTo>
                      <a:pt x="23" y="40"/>
                    </a:lnTo>
                    <a:lnTo>
                      <a:pt x="25" y="39"/>
                    </a:lnTo>
                    <a:lnTo>
                      <a:pt x="27" y="37"/>
                    </a:lnTo>
                    <a:lnTo>
                      <a:pt x="29" y="34"/>
                    </a:lnTo>
                    <a:lnTo>
                      <a:pt x="30" y="32"/>
                    </a:lnTo>
                    <a:lnTo>
                      <a:pt x="30" y="29"/>
                    </a:lnTo>
                    <a:lnTo>
                      <a:pt x="30" y="24"/>
                    </a:lnTo>
                    <a:lnTo>
                      <a:pt x="29" y="18"/>
                    </a:lnTo>
                    <a:lnTo>
                      <a:pt x="26" y="14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17" y="4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5" name="Freeform 54"/>
              <p:cNvSpPr>
                <a:spLocks/>
              </p:cNvSpPr>
              <p:nvPr/>
            </p:nvSpPr>
            <p:spPr bwMode="auto">
              <a:xfrm>
                <a:off x="479" y="1099"/>
                <a:ext cx="22" cy="48"/>
              </a:xfrm>
              <a:custGeom>
                <a:avLst/>
                <a:gdLst>
                  <a:gd name="T0" fmla="*/ 18 w 22"/>
                  <a:gd name="T1" fmla="*/ 47 h 48"/>
                  <a:gd name="T2" fmla="*/ 20 w 22"/>
                  <a:gd name="T3" fmla="*/ 44 h 48"/>
                  <a:gd name="T4" fmla="*/ 20 w 22"/>
                  <a:gd name="T5" fmla="*/ 41 h 48"/>
                  <a:gd name="T6" fmla="*/ 18 w 22"/>
                  <a:gd name="T7" fmla="*/ 37 h 48"/>
                  <a:gd name="T8" fmla="*/ 17 w 22"/>
                  <a:gd name="T9" fmla="*/ 34 h 48"/>
                  <a:gd name="T10" fmla="*/ 15 w 22"/>
                  <a:gd name="T11" fmla="*/ 29 h 48"/>
                  <a:gd name="T12" fmla="*/ 13 w 22"/>
                  <a:gd name="T13" fmla="*/ 26 h 48"/>
                  <a:gd name="T14" fmla="*/ 11 w 22"/>
                  <a:gd name="T15" fmla="*/ 22 h 48"/>
                  <a:gd name="T16" fmla="*/ 9 w 22"/>
                  <a:gd name="T17" fmla="*/ 18 h 48"/>
                  <a:gd name="T18" fmla="*/ 8 w 22"/>
                  <a:gd name="T19" fmla="*/ 14 h 48"/>
                  <a:gd name="T20" fmla="*/ 6 w 22"/>
                  <a:gd name="T21" fmla="*/ 10 h 48"/>
                  <a:gd name="T22" fmla="*/ 21 w 22"/>
                  <a:gd name="T23" fmla="*/ 7 h 48"/>
                  <a:gd name="T24" fmla="*/ 1 w 22"/>
                  <a:gd name="T25" fmla="*/ 0 h 48"/>
                  <a:gd name="T26" fmla="*/ 0 w 22"/>
                  <a:gd name="T27" fmla="*/ 6 h 48"/>
                  <a:gd name="T28" fmla="*/ 0 w 22"/>
                  <a:gd name="T29" fmla="*/ 11 h 48"/>
                  <a:gd name="T30" fmla="*/ 1 w 22"/>
                  <a:gd name="T31" fmla="*/ 15 h 48"/>
                  <a:gd name="T32" fmla="*/ 3 w 22"/>
                  <a:gd name="T33" fmla="*/ 21 h 48"/>
                  <a:gd name="T34" fmla="*/ 5 w 22"/>
                  <a:gd name="T35" fmla="*/ 25 h 48"/>
                  <a:gd name="T36" fmla="*/ 9 w 22"/>
                  <a:gd name="T37" fmla="*/ 29 h 48"/>
                  <a:gd name="T38" fmla="*/ 11 w 22"/>
                  <a:gd name="T39" fmla="*/ 34 h 48"/>
                  <a:gd name="T40" fmla="*/ 14 w 22"/>
                  <a:gd name="T41" fmla="*/ 38 h 48"/>
                  <a:gd name="T42" fmla="*/ 17 w 22"/>
                  <a:gd name="T43" fmla="*/ 42 h 48"/>
                  <a:gd name="T44" fmla="*/ 18 w 22"/>
                  <a:gd name="T45" fmla="*/ 47 h 4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"/>
                  <a:gd name="T70" fmla="*/ 0 h 48"/>
                  <a:gd name="T71" fmla="*/ 22 w 22"/>
                  <a:gd name="T72" fmla="*/ 48 h 4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" h="48">
                    <a:moveTo>
                      <a:pt x="18" y="47"/>
                    </a:moveTo>
                    <a:lnTo>
                      <a:pt x="20" y="44"/>
                    </a:lnTo>
                    <a:lnTo>
                      <a:pt x="20" y="41"/>
                    </a:lnTo>
                    <a:lnTo>
                      <a:pt x="18" y="37"/>
                    </a:lnTo>
                    <a:lnTo>
                      <a:pt x="17" y="34"/>
                    </a:lnTo>
                    <a:lnTo>
                      <a:pt x="15" y="29"/>
                    </a:lnTo>
                    <a:lnTo>
                      <a:pt x="13" y="26"/>
                    </a:lnTo>
                    <a:lnTo>
                      <a:pt x="11" y="22"/>
                    </a:lnTo>
                    <a:lnTo>
                      <a:pt x="9" y="18"/>
                    </a:lnTo>
                    <a:lnTo>
                      <a:pt x="8" y="14"/>
                    </a:lnTo>
                    <a:lnTo>
                      <a:pt x="6" y="10"/>
                    </a:lnTo>
                    <a:lnTo>
                      <a:pt x="21" y="7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21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1" y="34"/>
                    </a:lnTo>
                    <a:lnTo>
                      <a:pt x="14" y="38"/>
                    </a:lnTo>
                    <a:lnTo>
                      <a:pt x="17" y="42"/>
                    </a:lnTo>
                    <a:lnTo>
                      <a:pt x="18" y="47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6" name="Freeform 55"/>
              <p:cNvSpPr>
                <a:spLocks/>
              </p:cNvSpPr>
              <p:nvPr/>
            </p:nvSpPr>
            <p:spPr bwMode="auto">
              <a:xfrm>
                <a:off x="517" y="1111"/>
                <a:ext cx="47" cy="48"/>
              </a:xfrm>
              <a:custGeom>
                <a:avLst/>
                <a:gdLst>
                  <a:gd name="T0" fmla="*/ 0 w 47"/>
                  <a:gd name="T1" fmla="*/ 3 h 48"/>
                  <a:gd name="T2" fmla="*/ 26 w 47"/>
                  <a:gd name="T3" fmla="*/ 14 h 48"/>
                  <a:gd name="T4" fmla="*/ 24 w 47"/>
                  <a:gd name="T5" fmla="*/ 16 h 48"/>
                  <a:gd name="T6" fmla="*/ 22 w 47"/>
                  <a:gd name="T7" fmla="*/ 21 h 48"/>
                  <a:gd name="T8" fmla="*/ 21 w 47"/>
                  <a:gd name="T9" fmla="*/ 25 h 48"/>
                  <a:gd name="T10" fmla="*/ 22 w 47"/>
                  <a:gd name="T11" fmla="*/ 29 h 48"/>
                  <a:gd name="T12" fmla="*/ 23 w 47"/>
                  <a:gd name="T13" fmla="*/ 34 h 48"/>
                  <a:gd name="T14" fmla="*/ 25 w 47"/>
                  <a:gd name="T15" fmla="*/ 38 h 48"/>
                  <a:gd name="T16" fmla="*/ 28 w 47"/>
                  <a:gd name="T17" fmla="*/ 42 h 48"/>
                  <a:gd name="T18" fmla="*/ 31 w 47"/>
                  <a:gd name="T19" fmla="*/ 45 h 48"/>
                  <a:gd name="T20" fmla="*/ 36 w 47"/>
                  <a:gd name="T21" fmla="*/ 47 h 48"/>
                  <a:gd name="T22" fmla="*/ 41 w 47"/>
                  <a:gd name="T23" fmla="*/ 47 h 48"/>
                  <a:gd name="T24" fmla="*/ 46 w 47"/>
                  <a:gd name="T25" fmla="*/ 47 h 48"/>
                  <a:gd name="T26" fmla="*/ 45 w 47"/>
                  <a:gd name="T27" fmla="*/ 45 h 48"/>
                  <a:gd name="T28" fmla="*/ 44 w 47"/>
                  <a:gd name="T29" fmla="*/ 42 h 48"/>
                  <a:gd name="T30" fmla="*/ 42 w 47"/>
                  <a:gd name="T31" fmla="*/ 41 h 48"/>
                  <a:gd name="T32" fmla="*/ 40 w 47"/>
                  <a:gd name="T33" fmla="*/ 40 h 48"/>
                  <a:gd name="T34" fmla="*/ 37 w 47"/>
                  <a:gd name="T35" fmla="*/ 39 h 48"/>
                  <a:gd name="T36" fmla="*/ 35 w 47"/>
                  <a:gd name="T37" fmla="*/ 38 h 48"/>
                  <a:gd name="T38" fmla="*/ 32 w 47"/>
                  <a:gd name="T39" fmla="*/ 37 h 48"/>
                  <a:gd name="T40" fmla="*/ 30 w 47"/>
                  <a:gd name="T41" fmla="*/ 35 h 48"/>
                  <a:gd name="T42" fmla="*/ 28 w 47"/>
                  <a:gd name="T43" fmla="*/ 34 h 48"/>
                  <a:gd name="T44" fmla="*/ 26 w 47"/>
                  <a:gd name="T45" fmla="*/ 31 h 48"/>
                  <a:gd name="T46" fmla="*/ 28 w 47"/>
                  <a:gd name="T47" fmla="*/ 28 h 48"/>
                  <a:gd name="T48" fmla="*/ 30 w 47"/>
                  <a:gd name="T49" fmla="*/ 27 h 48"/>
                  <a:gd name="T50" fmla="*/ 31 w 47"/>
                  <a:gd name="T51" fmla="*/ 25 h 48"/>
                  <a:gd name="T52" fmla="*/ 34 w 47"/>
                  <a:gd name="T53" fmla="*/ 24 h 48"/>
                  <a:gd name="T54" fmla="*/ 36 w 47"/>
                  <a:gd name="T55" fmla="*/ 22 h 48"/>
                  <a:gd name="T56" fmla="*/ 37 w 47"/>
                  <a:gd name="T57" fmla="*/ 21 h 48"/>
                  <a:gd name="T58" fmla="*/ 38 w 47"/>
                  <a:gd name="T59" fmla="*/ 19 h 48"/>
                  <a:gd name="T60" fmla="*/ 38 w 47"/>
                  <a:gd name="T61" fmla="*/ 16 h 48"/>
                  <a:gd name="T62" fmla="*/ 38 w 47"/>
                  <a:gd name="T63" fmla="*/ 14 h 48"/>
                  <a:gd name="T64" fmla="*/ 36 w 47"/>
                  <a:gd name="T65" fmla="*/ 10 h 48"/>
                  <a:gd name="T66" fmla="*/ 32 w 47"/>
                  <a:gd name="T67" fmla="*/ 9 h 48"/>
                  <a:gd name="T68" fmla="*/ 28 w 47"/>
                  <a:gd name="T69" fmla="*/ 8 h 48"/>
                  <a:gd name="T70" fmla="*/ 25 w 47"/>
                  <a:gd name="T71" fmla="*/ 6 h 48"/>
                  <a:gd name="T72" fmla="*/ 21 w 47"/>
                  <a:gd name="T73" fmla="*/ 5 h 48"/>
                  <a:gd name="T74" fmla="*/ 18 w 47"/>
                  <a:gd name="T75" fmla="*/ 3 h 48"/>
                  <a:gd name="T76" fmla="*/ 15 w 47"/>
                  <a:gd name="T77" fmla="*/ 2 h 48"/>
                  <a:gd name="T78" fmla="*/ 10 w 47"/>
                  <a:gd name="T79" fmla="*/ 0 h 48"/>
                  <a:gd name="T80" fmla="*/ 7 w 47"/>
                  <a:gd name="T81" fmla="*/ 0 h 48"/>
                  <a:gd name="T82" fmla="*/ 4 w 47"/>
                  <a:gd name="T83" fmla="*/ 1 h 48"/>
                  <a:gd name="T84" fmla="*/ 0 w 47"/>
                  <a:gd name="T85" fmla="*/ 3 h 4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7"/>
                  <a:gd name="T130" fmla="*/ 0 h 48"/>
                  <a:gd name="T131" fmla="*/ 47 w 47"/>
                  <a:gd name="T132" fmla="*/ 48 h 4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7" h="48">
                    <a:moveTo>
                      <a:pt x="0" y="3"/>
                    </a:moveTo>
                    <a:lnTo>
                      <a:pt x="26" y="14"/>
                    </a:lnTo>
                    <a:lnTo>
                      <a:pt x="24" y="16"/>
                    </a:lnTo>
                    <a:lnTo>
                      <a:pt x="22" y="21"/>
                    </a:lnTo>
                    <a:lnTo>
                      <a:pt x="21" y="25"/>
                    </a:lnTo>
                    <a:lnTo>
                      <a:pt x="22" y="29"/>
                    </a:lnTo>
                    <a:lnTo>
                      <a:pt x="23" y="34"/>
                    </a:lnTo>
                    <a:lnTo>
                      <a:pt x="25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6" y="47"/>
                    </a:lnTo>
                    <a:lnTo>
                      <a:pt x="41" y="47"/>
                    </a:lnTo>
                    <a:lnTo>
                      <a:pt x="46" y="47"/>
                    </a:lnTo>
                    <a:lnTo>
                      <a:pt x="45" y="45"/>
                    </a:lnTo>
                    <a:lnTo>
                      <a:pt x="44" y="42"/>
                    </a:lnTo>
                    <a:lnTo>
                      <a:pt x="42" y="41"/>
                    </a:lnTo>
                    <a:lnTo>
                      <a:pt x="40" y="40"/>
                    </a:lnTo>
                    <a:lnTo>
                      <a:pt x="37" y="39"/>
                    </a:lnTo>
                    <a:lnTo>
                      <a:pt x="35" y="38"/>
                    </a:lnTo>
                    <a:lnTo>
                      <a:pt x="32" y="37"/>
                    </a:lnTo>
                    <a:lnTo>
                      <a:pt x="30" y="35"/>
                    </a:lnTo>
                    <a:lnTo>
                      <a:pt x="28" y="34"/>
                    </a:lnTo>
                    <a:lnTo>
                      <a:pt x="26" y="31"/>
                    </a:lnTo>
                    <a:lnTo>
                      <a:pt x="28" y="28"/>
                    </a:lnTo>
                    <a:lnTo>
                      <a:pt x="30" y="27"/>
                    </a:lnTo>
                    <a:lnTo>
                      <a:pt x="31" y="25"/>
                    </a:lnTo>
                    <a:lnTo>
                      <a:pt x="34" y="24"/>
                    </a:lnTo>
                    <a:lnTo>
                      <a:pt x="36" y="22"/>
                    </a:lnTo>
                    <a:lnTo>
                      <a:pt x="37" y="21"/>
                    </a:lnTo>
                    <a:lnTo>
                      <a:pt x="38" y="19"/>
                    </a:lnTo>
                    <a:lnTo>
                      <a:pt x="38" y="16"/>
                    </a:lnTo>
                    <a:lnTo>
                      <a:pt x="38" y="14"/>
                    </a:lnTo>
                    <a:lnTo>
                      <a:pt x="36" y="10"/>
                    </a:lnTo>
                    <a:lnTo>
                      <a:pt x="32" y="9"/>
                    </a:lnTo>
                    <a:lnTo>
                      <a:pt x="28" y="8"/>
                    </a:lnTo>
                    <a:lnTo>
                      <a:pt x="25" y="6"/>
                    </a:lnTo>
                    <a:lnTo>
                      <a:pt x="21" y="5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7" name="Freeform 56"/>
              <p:cNvSpPr>
                <a:spLocks/>
              </p:cNvSpPr>
              <p:nvPr/>
            </p:nvSpPr>
            <p:spPr bwMode="auto">
              <a:xfrm>
                <a:off x="576" y="1121"/>
                <a:ext cx="28" cy="55"/>
              </a:xfrm>
              <a:custGeom>
                <a:avLst/>
                <a:gdLst>
                  <a:gd name="T0" fmla="*/ 7 w 28"/>
                  <a:gd name="T1" fmla="*/ 3 h 55"/>
                  <a:gd name="T2" fmla="*/ 7 w 28"/>
                  <a:gd name="T3" fmla="*/ 5 h 55"/>
                  <a:gd name="T4" fmla="*/ 9 w 28"/>
                  <a:gd name="T5" fmla="*/ 7 h 55"/>
                  <a:gd name="T6" fmla="*/ 12 w 28"/>
                  <a:gd name="T7" fmla="*/ 7 h 55"/>
                  <a:gd name="T8" fmla="*/ 14 w 28"/>
                  <a:gd name="T9" fmla="*/ 8 h 55"/>
                  <a:gd name="T10" fmla="*/ 16 w 28"/>
                  <a:gd name="T11" fmla="*/ 9 h 55"/>
                  <a:gd name="T12" fmla="*/ 16 w 28"/>
                  <a:gd name="T13" fmla="*/ 10 h 55"/>
                  <a:gd name="T14" fmla="*/ 17 w 28"/>
                  <a:gd name="T15" fmla="*/ 10 h 55"/>
                  <a:gd name="T16" fmla="*/ 18 w 28"/>
                  <a:gd name="T17" fmla="*/ 10 h 55"/>
                  <a:gd name="T18" fmla="*/ 19 w 28"/>
                  <a:gd name="T19" fmla="*/ 11 h 55"/>
                  <a:gd name="T20" fmla="*/ 19 w 28"/>
                  <a:gd name="T21" fmla="*/ 13 h 55"/>
                  <a:gd name="T22" fmla="*/ 19 w 28"/>
                  <a:gd name="T23" fmla="*/ 15 h 55"/>
                  <a:gd name="T24" fmla="*/ 19 w 28"/>
                  <a:gd name="T25" fmla="*/ 16 h 55"/>
                  <a:gd name="T26" fmla="*/ 19 w 28"/>
                  <a:gd name="T27" fmla="*/ 17 h 55"/>
                  <a:gd name="T28" fmla="*/ 17 w 28"/>
                  <a:gd name="T29" fmla="*/ 18 h 55"/>
                  <a:gd name="T30" fmla="*/ 13 w 28"/>
                  <a:gd name="T31" fmla="*/ 20 h 55"/>
                  <a:gd name="T32" fmla="*/ 10 w 28"/>
                  <a:gd name="T33" fmla="*/ 18 h 55"/>
                  <a:gd name="T34" fmla="*/ 7 w 28"/>
                  <a:gd name="T35" fmla="*/ 15 h 55"/>
                  <a:gd name="T36" fmla="*/ 4 w 28"/>
                  <a:gd name="T37" fmla="*/ 12 h 55"/>
                  <a:gd name="T38" fmla="*/ 1 w 28"/>
                  <a:gd name="T39" fmla="*/ 10 h 55"/>
                  <a:gd name="T40" fmla="*/ 0 w 28"/>
                  <a:gd name="T41" fmla="*/ 18 h 55"/>
                  <a:gd name="T42" fmla="*/ 2 w 28"/>
                  <a:gd name="T43" fmla="*/ 27 h 55"/>
                  <a:gd name="T44" fmla="*/ 4 w 28"/>
                  <a:gd name="T45" fmla="*/ 36 h 55"/>
                  <a:gd name="T46" fmla="*/ 8 w 28"/>
                  <a:gd name="T47" fmla="*/ 44 h 55"/>
                  <a:gd name="T48" fmla="*/ 10 w 28"/>
                  <a:gd name="T49" fmla="*/ 54 h 55"/>
                  <a:gd name="T50" fmla="*/ 14 w 28"/>
                  <a:gd name="T51" fmla="*/ 51 h 55"/>
                  <a:gd name="T52" fmla="*/ 12 w 28"/>
                  <a:gd name="T53" fmla="*/ 46 h 55"/>
                  <a:gd name="T54" fmla="*/ 12 w 28"/>
                  <a:gd name="T55" fmla="*/ 42 h 55"/>
                  <a:gd name="T56" fmla="*/ 10 w 28"/>
                  <a:gd name="T57" fmla="*/ 37 h 55"/>
                  <a:gd name="T58" fmla="*/ 8 w 28"/>
                  <a:gd name="T59" fmla="*/ 31 h 55"/>
                  <a:gd name="T60" fmla="*/ 10 w 28"/>
                  <a:gd name="T61" fmla="*/ 29 h 55"/>
                  <a:gd name="T62" fmla="*/ 15 w 28"/>
                  <a:gd name="T63" fmla="*/ 27 h 55"/>
                  <a:gd name="T64" fmla="*/ 20 w 28"/>
                  <a:gd name="T65" fmla="*/ 24 h 55"/>
                  <a:gd name="T66" fmla="*/ 24 w 28"/>
                  <a:gd name="T67" fmla="*/ 21 h 55"/>
                  <a:gd name="T68" fmla="*/ 26 w 28"/>
                  <a:gd name="T69" fmla="*/ 16 h 55"/>
                  <a:gd name="T70" fmla="*/ 27 w 28"/>
                  <a:gd name="T71" fmla="*/ 11 h 55"/>
                  <a:gd name="T72" fmla="*/ 25 w 28"/>
                  <a:gd name="T73" fmla="*/ 7 h 55"/>
                  <a:gd name="T74" fmla="*/ 21 w 28"/>
                  <a:gd name="T75" fmla="*/ 3 h 55"/>
                  <a:gd name="T76" fmla="*/ 16 w 28"/>
                  <a:gd name="T77" fmla="*/ 1 h 55"/>
                  <a:gd name="T78" fmla="*/ 10 w 28"/>
                  <a:gd name="T79" fmla="*/ 0 h 55"/>
                  <a:gd name="T80" fmla="*/ 8 w 28"/>
                  <a:gd name="T81" fmla="*/ 1 h 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"/>
                  <a:gd name="T124" fmla="*/ 0 h 55"/>
                  <a:gd name="T125" fmla="*/ 28 w 28"/>
                  <a:gd name="T126" fmla="*/ 55 h 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" h="55">
                    <a:moveTo>
                      <a:pt x="8" y="1"/>
                    </a:moveTo>
                    <a:lnTo>
                      <a:pt x="7" y="3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8" y="6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5" y="10"/>
                    </a:lnTo>
                    <a:lnTo>
                      <a:pt x="16" y="9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0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8" y="18"/>
                    </a:lnTo>
                    <a:lnTo>
                      <a:pt x="17" y="18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19"/>
                    </a:lnTo>
                    <a:lnTo>
                      <a:pt x="10" y="18"/>
                    </a:lnTo>
                    <a:lnTo>
                      <a:pt x="8" y="17"/>
                    </a:lnTo>
                    <a:lnTo>
                      <a:pt x="7" y="15"/>
                    </a:lnTo>
                    <a:lnTo>
                      <a:pt x="6" y="13"/>
                    </a:lnTo>
                    <a:lnTo>
                      <a:pt x="4" y="12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1" y="23"/>
                    </a:lnTo>
                    <a:lnTo>
                      <a:pt x="2" y="27"/>
                    </a:lnTo>
                    <a:lnTo>
                      <a:pt x="3" y="31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8" y="44"/>
                    </a:lnTo>
                    <a:lnTo>
                      <a:pt x="9" y="50"/>
                    </a:lnTo>
                    <a:lnTo>
                      <a:pt x="10" y="54"/>
                    </a:lnTo>
                    <a:lnTo>
                      <a:pt x="15" y="54"/>
                    </a:lnTo>
                    <a:lnTo>
                      <a:pt x="14" y="51"/>
                    </a:lnTo>
                    <a:lnTo>
                      <a:pt x="14" y="49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1" y="39"/>
                    </a:lnTo>
                    <a:lnTo>
                      <a:pt x="10" y="37"/>
                    </a:lnTo>
                    <a:lnTo>
                      <a:pt x="9" y="34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2" y="28"/>
                    </a:lnTo>
                    <a:lnTo>
                      <a:pt x="15" y="27"/>
                    </a:lnTo>
                    <a:lnTo>
                      <a:pt x="17" y="26"/>
                    </a:lnTo>
                    <a:lnTo>
                      <a:pt x="20" y="24"/>
                    </a:lnTo>
                    <a:lnTo>
                      <a:pt x="22" y="23"/>
                    </a:lnTo>
                    <a:lnTo>
                      <a:pt x="24" y="21"/>
                    </a:lnTo>
                    <a:lnTo>
                      <a:pt x="25" y="18"/>
                    </a:lnTo>
                    <a:lnTo>
                      <a:pt x="26" y="16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6" y="9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8" y="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8" name="Freeform 57"/>
              <p:cNvSpPr>
                <a:spLocks/>
              </p:cNvSpPr>
              <p:nvPr/>
            </p:nvSpPr>
            <p:spPr bwMode="auto">
              <a:xfrm>
                <a:off x="907" y="1127"/>
                <a:ext cx="138" cy="79"/>
              </a:xfrm>
              <a:custGeom>
                <a:avLst/>
                <a:gdLst>
                  <a:gd name="T0" fmla="*/ 39 w 138"/>
                  <a:gd name="T1" fmla="*/ 15 h 79"/>
                  <a:gd name="T2" fmla="*/ 43 w 138"/>
                  <a:gd name="T3" fmla="*/ 23 h 79"/>
                  <a:gd name="T4" fmla="*/ 38 w 138"/>
                  <a:gd name="T5" fmla="*/ 28 h 79"/>
                  <a:gd name="T6" fmla="*/ 32 w 138"/>
                  <a:gd name="T7" fmla="*/ 28 h 79"/>
                  <a:gd name="T8" fmla="*/ 28 w 138"/>
                  <a:gd name="T9" fmla="*/ 26 h 79"/>
                  <a:gd name="T10" fmla="*/ 23 w 138"/>
                  <a:gd name="T11" fmla="*/ 31 h 79"/>
                  <a:gd name="T12" fmla="*/ 19 w 138"/>
                  <a:gd name="T13" fmla="*/ 42 h 79"/>
                  <a:gd name="T14" fmla="*/ 15 w 138"/>
                  <a:gd name="T15" fmla="*/ 55 h 79"/>
                  <a:gd name="T16" fmla="*/ 4 w 138"/>
                  <a:gd name="T17" fmla="*/ 68 h 79"/>
                  <a:gd name="T18" fmla="*/ 8 w 138"/>
                  <a:gd name="T19" fmla="*/ 76 h 79"/>
                  <a:gd name="T20" fmla="*/ 17 w 138"/>
                  <a:gd name="T21" fmla="*/ 76 h 79"/>
                  <a:gd name="T22" fmla="*/ 19 w 138"/>
                  <a:gd name="T23" fmla="*/ 68 h 79"/>
                  <a:gd name="T24" fmla="*/ 22 w 138"/>
                  <a:gd name="T25" fmla="*/ 62 h 79"/>
                  <a:gd name="T26" fmla="*/ 27 w 138"/>
                  <a:gd name="T27" fmla="*/ 62 h 79"/>
                  <a:gd name="T28" fmla="*/ 29 w 138"/>
                  <a:gd name="T29" fmla="*/ 67 h 79"/>
                  <a:gd name="T30" fmla="*/ 30 w 138"/>
                  <a:gd name="T31" fmla="*/ 68 h 79"/>
                  <a:gd name="T32" fmla="*/ 32 w 138"/>
                  <a:gd name="T33" fmla="*/ 62 h 79"/>
                  <a:gd name="T34" fmla="*/ 34 w 138"/>
                  <a:gd name="T35" fmla="*/ 57 h 79"/>
                  <a:gd name="T36" fmla="*/ 39 w 138"/>
                  <a:gd name="T37" fmla="*/ 60 h 79"/>
                  <a:gd name="T38" fmla="*/ 42 w 138"/>
                  <a:gd name="T39" fmla="*/ 64 h 79"/>
                  <a:gd name="T40" fmla="*/ 42 w 138"/>
                  <a:gd name="T41" fmla="*/ 68 h 79"/>
                  <a:gd name="T42" fmla="*/ 43 w 138"/>
                  <a:gd name="T43" fmla="*/ 60 h 79"/>
                  <a:gd name="T44" fmla="*/ 48 w 138"/>
                  <a:gd name="T45" fmla="*/ 54 h 79"/>
                  <a:gd name="T46" fmla="*/ 52 w 138"/>
                  <a:gd name="T47" fmla="*/ 51 h 79"/>
                  <a:gd name="T48" fmla="*/ 55 w 138"/>
                  <a:gd name="T49" fmla="*/ 40 h 79"/>
                  <a:gd name="T50" fmla="*/ 62 w 138"/>
                  <a:gd name="T51" fmla="*/ 43 h 79"/>
                  <a:gd name="T52" fmla="*/ 62 w 138"/>
                  <a:gd name="T53" fmla="*/ 36 h 79"/>
                  <a:gd name="T54" fmla="*/ 62 w 138"/>
                  <a:gd name="T55" fmla="*/ 27 h 79"/>
                  <a:gd name="T56" fmla="*/ 68 w 138"/>
                  <a:gd name="T57" fmla="*/ 30 h 79"/>
                  <a:gd name="T58" fmla="*/ 71 w 138"/>
                  <a:gd name="T59" fmla="*/ 40 h 79"/>
                  <a:gd name="T60" fmla="*/ 72 w 138"/>
                  <a:gd name="T61" fmla="*/ 48 h 79"/>
                  <a:gd name="T62" fmla="*/ 76 w 138"/>
                  <a:gd name="T63" fmla="*/ 38 h 79"/>
                  <a:gd name="T64" fmla="*/ 74 w 138"/>
                  <a:gd name="T65" fmla="*/ 27 h 79"/>
                  <a:gd name="T66" fmla="*/ 76 w 138"/>
                  <a:gd name="T67" fmla="*/ 20 h 79"/>
                  <a:gd name="T68" fmla="*/ 85 w 138"/>
                  <a:gd name="T69" fmla="*/ 29 h 79"/>
                  <a:gd name="T70" fmla="*/ 90 w 138"/>
                  <a:gd name="T71" fmla="*/ 42 h 79"/>
                  <a:gd name="T72" fmla="*/ 93 w 138"/>
                  <a:gd name="T73" fmla="*/ 44 h 79"/>
                  <a:gd name="T74" fmla="*/ 96 w 138"/>
                  <a:gd name="T75" fmla="*/ 46 h 79"/>
                  <a:gd name="T76" fmla="*/ 100 w 138"/>
                  <a:gd name="T77" fmla="*/ 44 h 79"/>
                  <a:gd name="T78" fmla="*/ 96 w 138"/>
                  <a:gd name="T79" fmla="*/ 33 h 79"/>
                  <a:gd name="T80" fmla="*/ 98 w 138"/>
                  <a:gd name="T81" fmla="*/ 25 h 79"/>
                  <a:gd name="T82" fmla="*/ 102 w 138"/>
                  <a:gd name="T83" fmla="*/ 34 h 79"/>
                  <a:gd name="T84" fmla="*/ 108 w 138"/>
                  <a:gd name="T85" fmla="*/ 46 h 79"/>
                  <a:gd name="T86" fmla="*/ 101 w 138"/>
                  <a:gd name="T87" fmla="*/ 54 h 79"/>
                  <a:gd name="T88" fmla="*/ 95 w 138"/>
                  <a:gd name="T89" fmla="*/ 54 h 79"/>
                  <a:gd name="T90" fmla="*/ 90 w 138"/>
                  <a:gd name="T91" fmla="*/ 55 h 79"/>
                  <a:gd name="T92" fmla="*/ 92 w 138"/>
                  <a:gd name="T93" fmla="*/ 60 h 79"/>
                  <a:gd name="T94" fmla="*/ 101 w 138"/>
                  <a:gd name="T95" fmla="*/ 60 h 79"/>
                  <a:gd name="T96" fmla="*/ 114 w 138"/>
                  <a:gd name="T97" fmla="*/ 55 h 79"/>
                  <a:gd name="T98" fmla="*/ 116 w 138"/>
                  <a:gd name="T99" fmla="*/ 53 h 79"/>
                  <a:gd name="T100" fmla="*/ 117 w 138"/>
                  <a:gd name="T101" fmla="*/ 48 h 79"/>
                  <a:gd name="T102" fmla="*/ 120 w 138"/>
                  <a:gd name="T103" fmla="*/ 44 h 79"/>
                  <a:gd name="T104" fmla="*/ 123 w 138"/>
                  <a:gd name="T105" fmla="*/ 46 h 79"/>
                  <a:gd name="T106" fmla="*/ 123 w 138"/>
                  <a:gd name="T107" fmla="*/ 48 h 79"/>
                  <a:gd name="T108" fmla="*/ 130 w 138"/>
                  <a:gd name="T109" fmla="*/ 44 h 79"/>
                  <a:gd name="T110" fmla="*/ 137 w 138"/>
                  <a:gd name="T111" fmla="*/ 36 h 79"/>
                  <a:gd name="T112" fmla="*/ 122 w 138"/>
                  <a:gd name="T113" fmla="*/ 23 h 79"/>
                  <a:gd name="T114" fmla="*/ 117 w 138"/>
                  <a:gd name="T115" fmla="*/ 11 h 79"/>
                  <a:gd name="T116" fmla="*/ 101 w 138"/>
                  <a:gd name="T117" fmla="*/ 4 h 79"/>
                  <a:gd name="T118" fmla="*/ 80 w 138"/>
                  <a:gd name="T119" fmla="*/ 3 h 79"/>
                  <a:gd name="T120" fmla="*/ 54 w 138"/>
                  <a:gd name="T121" fmla="*/ 0 h 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79"/>
                  <a:gd name="T185" fmla="*/ 138 w 138"/>
                  <a:gd name="T186" fmla="*/ 79 h 7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79">
                    <a:moveTo>
                      <a:pt x="39" y="7"/>
                    </a:moveTo>
                    <a:lnTo>
                      <a:pt x="38" y="10"/>
                    </a:lnTo>
                    <a:lnTo>
                      <a:pt x="38" y="12"/>
                    </a:lnTo>
                    <a:lnTo>
                      <a:pt x="39" y="15"/>
                    </a:lnTo>
                    <a:lnTo>
                      <a:pt x="40" y="16"/>
                    </a:lnTo>
                    <a:lnTo>
                      <a:pt x="42" y="19"/>
                    </a:lnTo>
                    <a:lnTo>
                      <a:pt x="43" y="21"/>
                    </a:lnTo>
                    <a:lnTo>
                      <a:pt x="43" y="23"/>
                    </a:lnTo>
                    <a:lnTo>
                      <a:pt x="43" y="24"/>
                    </a:lnTo>
                    <a:lnTo>
                      <a:pt x="42" y="26"/>
                    </a:lnTo>
                    <a:lnTo>
                      <a:pt x="39" y="28"/>
                    </a:lnTo>
                    <a:lnTo>
                      <a:pt x="38" y="28"/>
                    </a:lnTo>
                    <a:lnTo>
                      <a:pt x="36" y="28"/>
                    </a:lnTo>
                    <a:lnTo>
                      <a:pt x="34" y="28"/>
                    </a:lnTo>
                    <a:lnTo>
                      <a:pt x="32" y="28"/>
                    </a:lnTo>
                    <a:lnTo>
                      <a:pt x="30" y="28"/>
                    </a:lnTo>
                    <a:lnTo>
                      <a:pt x="29" y="27"/>
                    </a:lnTo>
                    <a:lnTo>
                      <a:pt x="28" y="26"/>
                    </a:lnTo>
                    <a:lnTo>
                      <a:pt x="27" y="25"/>
                    </a:lnTo>
                    <a:lnTo>
                      <a:pt x="25" y="27"/>
                    </a:lnTo>
                    <a:lnTo>
                      <a:pt x="24" y="29"/>
                    </a:lnTo>
                    <a:lnTo>
                      <a:pt x="23" y="31"/>
                    </a:lnTo>
                    <a:lnTo>
                      <a:pt x="22" y="35"/>
                    </a:lnTo>
                    <a:lnTo>
                      <a:pt x="21" y="37"/>
                    </a:lnTo>
                    <a:lnTo>
                      <a:pt x="20" y="39"/>
                    </a:lnTo>
                    <a:lnTo>
                      <a:pt x="19" y="42"/>
                    </a:lnTo>
                    <a:lnTo>
                      <a:pt x="17" y="42"/>
                    </a:lnTo>
                    <a:lnTo>
                      <a:pt x="14" y="43"/>
                    </a:lnTo>
                    <a:lnTo>
                      <a:pt x="10" y="42"/>
                    </a:lnTo>
                    <a:lnTo>
                      <a:pt x="15" y="55"/>
                    </a:lnTo>
                    <a:lnTo>
                      <a:pt x="0" y="62"/>
                    </a:lnTo>
                    <a:lnTo>
                      <a:pt x="1" y="63"/>
                    </a:lnTo>
                    <a:lnTo>
                      <a:pt x="2" y="65"/>
                    </a:lnTo>
                    <a:lnTo>
                      <a:pt x="4" y="68"/>
                    </a:lnTo>
                    <a:lnTo>
                      <a:pt x="5" y="70"/>
                    </a:lnTo>
                    <a:lnTo>
                      <a:pt x="5" y="72"/>
                    </a:lnTo>
                    <a:lnTo>
                      <a:pt x="6" y="75"/>
                    </a:lnTo>
                    <a:lnTo>
                      <a:pt x="8" y="76"/>
                    </a:lnTo>
                    <a:lnTo>
                      <a:pt x="10" y="78"/>
                    </a:lnTo>
                    <a:lnTo>
                      <a:pt x="12" y="78"/>
                    </a:lnTo>
                    <a:lnTo>
                      <a:pt x="15" y="78"/>
                    </a:lnTo>
                    <a:lnTo>
                      <a:pt x="17" y="76"/>
                    </a:lnTo>
                    <a:lnTo>
                      <a:pt x="17" y="74"/>
                    </a:lnTo>
                    <a:lnTo>
                      <a:pt x="18" y="72"/>
                    </a:lnTo>
                    <a:lnTo>
                      <a:pt x="19" y="70"/>
                    </a:lnTo>
                    <a:lnTo>
                      <a:pt x="19" y="68"/>
                    </a:lnTo>
                    <a:lnTo>
                      <a:pt x="19" y="67"/>
                    </a:lnTo>
                    <a:lnTo>
                      <a:pt x="19" y="64"/>
                    </a:lnTo>
                    <a:lnTo>
                      <a:pt x="21" y="62"/>
                    </a:lnTo>
                    <a:lnTo>
                      <a:pt x="22" y="62"/>
                    </a:lnTo>
                    <a:lnTo>
                      <a:pt x="24" y="60"/>
                    </a:lnTo>
                    <a:lnTo>
                      <a:pt x="25" y="62"/>
                    </a:lnTo>
                    <a:lnTo>
                      <a:pt x="26" y="62"/>
                    </a:lnTo>
                    <a:lnTo>
                      <a:pt x="27" y="62"/>
                    </a:lnTo>
                    <a:lnTo>
                      <a:pt x="28" y="64"/>
                    </a:lnTo>
                    <a:lnTo>
                      <a:pt x="29" y="64"/>
                    </a:lnTo>
                    <a:lnTo>
                      <a:pt x="29" y="65"/>
                    </a:lnTo>
                    <a:lnTo>
                      <a:pt x="29" y="67"/>
                    </a:lnTo>
                    <a:lnTo>
                      <a:pt x="29" y="68"/>
                    </a:lnTo>
                    <a:lnTo>
                      <a:pt x="29" y="69"/>
                    </a:lnTo>
                    <a:lnTo>
                      <a:pt x="30" y="68"/>
                    </a:lnTo>
                    <a:lnTo>
                      <a:pt x="31" y="67"/>
                    </a:lnTo>
                    <a:lnTo>
                      <a:pt x="32" y="65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59"/>
                    </a:lnTo>
                    <a:lnTo>
                      <a:pt x="33" y="58"/>
                    </a:lnTo>
                    <a:lnTo>
                      <a:pt x="34" y="57"/>
                    </a:lnTo>
                    <a:lnTo>
                      <a:pt x="36" y="57"/>
                    </a:lnTo>
                    <a:lnTo>
                      <a:pt x="37" y="58"/>
                    </a:lnTo>
                    <a:lnTo>
                      <a:pt x="38" y="59"/>
                    </a:lnTo>
                    <a:lnTo>
                      <a:pt x="39" y="60"/>
                    </a:lnTo>
                    <a:lnTo>
                      <a:pt x="39" y="61"/>
                    </a:lnTo>
                    <a:lnTo>
                      <a:pt x="40" y="62"/>
                    </a:lnTo>
                    <a:lnTo>
                      <a:pt x="41" y="62"/>
                    </a:lnTo>
                    <a:lnTo>
                      <a:pt x="42" y="64"/>
                    </a:lnTo>
                    <a:lnTo>
                      <a:pt x="42" y="65"/>
                    </a:lnTo>
                    <a:lnTo>
                      <a:pt x="42" y="67"/>
                    </a:lnTo>
                    <a:lnTo>
                      <a:pt x="41" y="68"/>
                    </a:lnTo>
                    <a:lnTo>
                      <a:pt x="42" y="68"/>
                    </a:lnTo>
                    <a:lnTo>
                      <a:pt x="42" y="65"/>
                    </a:lnTo>
                    <a:lnTo>
                      <a:pt x="42" y="62"/>
                    </a:lnTo>
                    <a:lnTo>
                      <a:pt x="43" y="60"/>
                    </a:lnTo>
                    <a:lnTo>
                      <a:pt x="43" y="57"/>
                    </a:lnTo>
                    <a:lnTo>
                      <a:pt x="44" y="55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51" y="55"/>
                    </a:lnTo>
                    <a:lnTo>
                      <a:pt x="52" y="55"/>
                    </a:lnTo>
                    <a:lnTo>
                      <a:pt x="52" y="54"/>
                    </a:lnTo>
                    <a:lnTo>
                      <a:pt x="52" y="51"/>
                    </a:lnTo>
                    <a:lnTo>
                      <a:pt x="52" y="49"/>
                    </a:lnTo>
                    <a:lnTo>
                      <a:pt x="53" y="44"/>
                    </a:lnTo>
                    <a:lnTo>
                      <a:pt x="54" y="42"/>
                    </a:lnTo>
                    <a:lnTo>
                      <a:pt x="55" y="40"/>
                    </a:lnTo>
                    <a:lnTo>
                      <a:pt x="57" y="39"/>
                    </a:lnTo>
                    <a:lnTo>
                      <a:pt x="59" y="41"/>
                    </a:lnTo>
                    <a:lnTo>
                      <a:pt x="62" y="44"/>
                    </a:lnTo>
                    <a:lnTo>
                      <a:pt x="62" y="43"/>
                    </a:lnTo>
                    <a:lnTo>
                      <a:pt x="62" y="42"/>
                    </a:lnTo>
                    <a:lnTo>
                      <a:pt x="62" y="41"/>
                    </a:lnTo>
                    <a:lnTo>
                      <a:pt x="62" y="39"/>
                    </a:lnTo>
                    <a:lnTo>
                      <a:pt x="62" y="36"/>
                    </a:lnTo>
                    <a:lnTo>
                      <a:pt x="62" y="35"/>
                    </a:lnTo>
                    <a:lnTo>
                      <a:pt x="62" y="32"/>
                    </a:lnTo>
                    <a:lnTo>
                      <a:pt x="62" y="29"/>
                    </a:lnTo>
                    <a:lnTo>
                      <a:pt x="62" y="27"/>
                    </a:lnTo>
                    <a:lnTo>
                      <a:pt x="62" y="25"/>
                    </a:lnTo>
                    <a:lnTo>
                      <a:pt x="65" y="27"/>
                    </a:lnTo>
                    <a:lnTo>
                      <a:pt x="67" y="28"/>
                    </a:lnTo>
                    <a:lnTo>
                      <a:pt x="68" y="30"/>
                    </a:lnTo>
                    <a:lnTo>
                      <a:pt x="69" y="32"/>
                    </a:lnTo>
                    <a:lnTo>
                      <a:pt x="70" y="35"/>
                    </a:lnTo>
                    <a:lnTo>
                      <a:pt x="71" y="37"/>
                    </a:lnTo>
                    <a:lnTo>
                      <a:pt x="71" y="40"/>
                    </a:lnTo>
                    <a:lnTo>
                      <a:pt x="71" y="43"/>
                    </a:lnTo>
                    <a:lnTo>
                      <a:pt x="71" y="46"/>
                    </a:lnTo>
                    <a:lnTo>
                      <a:pt x="71" y="49"/>
                    </a:lnTo>
                    <a:lnTo>
                      <a:pt x="72" y="48"/>
                    </a:lnTo>
                    <a:lnTo>
                      <a:pt x="73" y="46"/>
                    </a:lnTo>
                    <a:lnTo>
                      <a:pt x="74" y="43"/>
                    </a:lnTo>
                    <a:lnTo>
                      <a:pt x="75" y="41"/>
                    </a:lnTo>
                    <a:lnTo>
                      <a:pt x="76" y="38"/>
                    </a:lnTo>
                    <a:lnTo>
                      <a:pt x="76" y="35"/>
                    </a:lnTo>
                    <a:lnTo>
                      <a:pt x="76" y="32"/>
                    </a:lnTo>
                    <a:lnTo>
                      <a:pt x="76" y="29"/>
                    </a:lnTo>
                    <a:lnTo>
                      <a:pt x="74" y="27"/>
                    </a:lnTo>
                    <a:lnTo>
                      <a:pt x="71" y="25"/>
                    </a:lnTo>
                    <a:lnTo>
                      <a:pt x="70" y="23"/>
                    </a:lnTo>
                    <a:lnTo>
                      <a:pt x="75" y="17"/>
                    </a:lnTo>
                    <a:lnTo>
                      <a:pt x="76" y="20"/>
                    </a:lnTo>
                    <a:lnTo>
                      <a:pt x="79" y="22"/>
                    </a:lnTo>
                    <a:lnTo>
                      <a:pt x="81" y="24"/>
                    </a:lnTo>
                    <a:lnTo>
                      <a:pt x="83" y="27"/>
                    </a:lnTo>
                    <a:lnTo>
                      <a:pt x="85" y="29"/>
                    </a:lnTo>
                    <a:lnTo>
                      <a:pt x="86" y="32"/>
                    </a:lnTo>
                    <a:lnTo>
                      <a:pt x="88" y="36"/>
                    </a:lnTo>
                    <a:lnTo>
                      <a:pt x="90" y="38"/>
                    </a:lnTo>
                    <a:lnTo>
                      <a:pt x="90" y="42"/>
                    </a:lnTo>
                    <a:lnTo>
                      <a:pt x="90" y="44"/>
                    </a:lnTo>
                    <a:lnTo>
                      <a:pt x="91" y="44"/>
                    </a:lnTo>
                    <a:lnTo>
                      <a:pt x="92" y="44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5" y="45"/>
                    </a:lnTo>
                    <a:lnTo>
                      <a:pt x="96" y="46"/>
                    </a:lnTo>
                    <a:lnTo>
                      <a:pt x="97" y="46"/>
                    </a:lnTo>
                    <a:lnTo>
                      <a:pt x="98" y="47"/>
                    </a:lnTo>
                    <a:lnTo>
                      <a:pt x="98" y="48"/>
                    </a:lnTo>
                    <a:lnTo>
                      <a:pt x="100" y="44"/>
                    </a:lnTo>
                    <a:lnTo>
                      <a:pt x="100" y="42"/>
                    </a:lnTo>
                    <a:lnTo>
                      <a:pt x="98" y="38"/>
                    </a:lnTo>
                    <a:lnTo>
                      <a:pt x="97" y="36"/>
                    </a:lnTo>
                    <a:lnTo>
                      <a:pt x="96" y="33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6" y="27"/>
                    </a:lnTo>
                    <a:lnTo>
                      <a:pt x="98" y="25"/>
                    </a:lnTo>
                    <a:lnTo>
                      <a:pt x="102" y="25"/>
                    </a:lnTo>
                    <a:lnTo>
                      <a:pt x="101" y="28"/>
                    </a:lnTo>
                    <a:lnTo>
                      <a:pt x="101" y="31"/>
                    </a:lnTo>
                    <a:lnTo>
                      <a:pt x="102" y="34"/>
                    </a:lnTo>
                    <a:lnTo>
                      <a:pt x="104" y="36"/>
                    </a:lnTo>
                    <a:lnTo>
                      <a:pt x="105" y="40"/>
                    </a:lnTo>
                    <a:lnTo>
                      <a:pt x="107" y="43"/>
                    </a:lnTo>
                    <a:lnTo>
                      <a:pt x="108" y="46"/>
                    </a:lnTo>
                    <a:lnTo>
                      <a:pt x="107" y="49"/>
                    </a:lnTo>
                    <a:lnTo>
                      <a:pt x="105" y="52"/>
                    </a:lnTo>
                    <a:lnTo>
                      <a:pt x="102" y="55"/>
                    </a:lnTo>
                    <a:lnTo>
                      <a:pt x="101" y="54"/>
                    </a:lnTo>
                    <a:lnTo>
                      <a:pt x="100" y="53"/>
                    </a:lnTo>
                    <a:lnTo>
                      <a:pt x="98" y="52"/>
                    </a:lnTo>
                    <a:lnTo>
                      <a:pt x="97" y="53"/>
                    </a:lnTo>
                    <a:lnTo>
                      <a:pt x="95" y="54"/>
                    </a:lnTo>
                    <a:lnTo>
                      <a:pt x="94" y="54"/>
                    </a:lnTo>
                    <a:lnTo>
                      <a:pt x="92" y="55"/>
                    </a:lnTo>
                    <a:lnTo>
                      <a:pt x="90" y="55"/>
                    </a:lnTo>
                    <a:lnTo>
                      <a:pt x="88" y="55"/>
                    </a:lnTo>
                    <a:lnTo>
                      <a:pt x="89" y="57"/>
                    </a:lnTo>
                    <a:lnTo>
                      <a:pt x="90" y="59"/>
                    </a:lnTo>
                    <a:lnTo>
                      <a:pt x="92" y="60"/>
                    </a:lnTo>
                    <a:lnTo>
                      <a:pt x="94" y="60"/>
                    </a:lnTo>
                    <a:lnTo>
                      <a:pt x="96" y="60"/>
                    </a:lnTo>
                    <a:lnTo>
                      <a:pt x="99" y="60"/>
                    </a:lnTo>
                    <a:lnTo>
                      <a:pt x="101" y="60"/>
                    </a:lnTo>
                    <a:lnTo>
                      <a:pt x="103" y="60"/>
                    </a:lnTo>
                    <a:lnTo>
                      <a:pt x="105" y="61"/>
                    </a:lnTo>
                    <a:lnTo>
                      <a:pt x="107" y="62"/>
                    </a:lnTo>
                    <a:lnTo>
                      <a:pt x="114" y="55"/>
                    </a:lnTo>
                    <a:lnTo>
                      <a:pt x="117" y="57"/>
                    </a:lnTo>
                    <a:lnTo>
                      <a:pt x="117" y="55"/>
                    </a:lnTo>
                    <a:lnTo>
                      <a:pt x="116" y="53"/>
                    </a:lnTo>
                    <a:lnTo>
                      <a:pt x="116" y="52"/>
                    </a:lnTo>
                    <a:lnTo>
                      <a:pt x="116" y="50"/>
                    </a:lnTo>
                    <a:lnTo>
                      <a:pt x="116" y="49"/>
                    </a:lnTo>
                    <a:lnTo>
                      <a:pt x="117" y="48"/>
                    </a:lnTo>
                    <a:lnTo>
                      <a:pt x="118" y="47"/>
                    </a:lnTo>
                    <a:lnTo>
                      <a:pt x="118" y="46"/>
                    </a:lnTo>
                    <a:lnTo>
                      <a:pt x="119" y="44"/>
                    </a:lnTo>
                    <a:lnTo>
                      <a:pt x="120" y="44"/>
                    </a:lnTo>
                    <a:lnTo>
                      <a:pt x="122" y="45"/>
                    </a:lnTo>
                    <a:lnTo>
                      <a:pt x="123" y="46"/>
                    </a:lnTo>
                    <a:lnTo>
                      <a:pt x="123" y="47"/>
                    </a:lnTo>
                    <a:lnTo>
                      <a:pt x="123" y="48"/>
                    </a:lnTo>
                    <a:lnTo>
                      <a:pt x="123" y="47"/>
                    </a:lnTo>
                    <a:lnTo>
                      <a:pt x="125" y="47"/>
                    </a:lnTo>
                    <a:lnTo>
                      <a:pt x="128" y="46"/>
                    </a:lnTo>
                    <a:lnTo>
                      <a:pt x="130" y="44"/>
                    </a:lnTo>
                    <a:lnTo>
                      <a:pt x="133" y="42"/>
                    </a:lnTo>
                    <a:lnTo>
                      <a:pt x="135" y="41"/>
                    </a:lnTo>
                    <a:lnTo>
                      <a:pt x="137" y="39"/>
                    </a:lnTo>
                    <a:lnTo>
                      <a:pt x="137" y="36"/>
                    </a:lnTo>
                    <a:lnTo>
                      <a:pt x="136" y="33"/>
                    </a:lnTo>
                    <a:lnTo>
                      <a:pt x="133" y="30"/>
                    </a:lnTo>
                    <a:lnTo>
                      <a:pt x="119" y="28"/>
                    </a:lnTo>
                    <a:lnTo>
                      <a:pt x="122" y="23"/>
                    </a:lnTo>
                    <a:lnTo>
                      <a:pt x="123" y="19"/>
                    </a:lnTo>
                    <a:lnTo>
                      <a:pt x="122" y="16"/>
                    </a:lnTo>
                    <a:lnTo>
                      <a:pt x="120" y="13"/>
                    </a:lnTo>
                    <a:lnTo>
                      <a:pt x="117" y="11"/>
                    </a:lnTo>
                    <a:lnTo>
                      <a:pt x="114" y="9"/>
                    </a:lnTo>
                    <a:lnTo>
                      <a:pt x="109" y="7"/>
                    </a:lnTo>
                    <a:lnTo>
                      <a:pt x="105" y="6"/>
                    </a:lnTo>
                    <a:lnTo>
                      <a:pt x="101" y="4"/>
                    </a:lnTo>
                    <a:lnTo>
                      <a:pt x="98" y="3"/>
                    </a:lnTo>
                    <a:lnTo>
                      <a:pt x="92" y="4"/>
                    </a:lnTo>
                    <a:lnTo>
                      <a:pt x="86" y="3"/>
                    </a:lnTo>
                    <a:lnTo>
                      <a:pt x="80" y="3"/>
                    </a:lnTo>
                    <a:lnTo>
                      <a:pt x="73" y="2"/>
                    </a:lnTo>
                    <a:lnTo>
                      <a:pt x="67" y="1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1"/>
                    </a:lnTo>
                    <a:lnTo>
                      <a:pt x="43" y="3"/>
                    </a:lnTo>
                    <a:lnTo>
                      <a:pt x="39" y="7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19" name="Freeform 58"/>
              <p:cNvSpPr>
                <a:spLocks/>
              </p:cNvSpPr>
              <p:nvPr/>
            </p:nvSpPr>
            <p:spPr bwMode="auto">
              <a:xfrm>
                <a:off x="1004" y="1147"/>
                <a:ext cx="18" cy="17"/>
              </a:xfrm>
              <a:custGeom>
                <a:avLst/>
                <a:gdLst>
                  <a:gd name="T0" fmla="*/ 3 w 18"/>
                  <a:gd name="T1" fmla="*/ 16 h 17"/>
                  <a:gd name="T2" fmla="*/ 17 w 18"/>
                  <a:gd name="T3" fmla="*/ 16 h 17"/>
                  <a:gd name="T4" fmla="*/ 9 w 18"/>
                  <a:gd name="T5" fmla="*/ 0 h 17"/>
                  <a:gd name="T6" fmla="*/ 6 w 18"/>
                  <a:gd name="T7" fmla="*/ 0 h 17"/>
                  <a:gd name="T8" fmla="*/ 3 w 18"/>
                  <a:gd name="T9" fmla="*/ 1 h 17"/>
                  <a:gd name="T10" fmla="*/ 3 w 18"/>
                  <a:gd name="T11" fmla="*/ 2 h 17"/>
                  <a:gd name="T12" fmla="*/ 0 w 18"/>
                  <a:gd name="T13" fmla="*/ 5 h 17"/>
                  <a:gd name="T14" fmla="*/ 0 w 18"/>
                  <a:gd name="T15" fmla="*/ 7 h 17"/>
                  <a:gd name="T16" fmla="*/ 0 w 18"/>
                  <a:gd name="T17" fmla="*/ 9 h 17"/>
                  <a:gd name="T18" fmla="*/ 0 w 18"/>
                  <a:gd name="T19" fmla="*/ 10 h 17"/>
                  <a:gd name="T20" fmla="*/ 3 w 18"/>
                  <a:gd name="T21" fmla="*/ 13 h 17"/>
                  <a:gd name="T22" fmla="*/ 3 w 18"/>
                  <a:gd name="T23" fmla="*/ 14 h 17"/>
                  <a:gd name="T24" fmla="*/ 3 w 18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3" y="16"/>
                    </a:moveTo>
                    <a:lnTo>
                      <a:pt x="17" y="16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0" name="Freeform 59"/>
              <p:cNvSpPr>
                <a:spLocks/>
              </p:cNvSpPr>
              <p:nvPr/>
            </p:nvSpPr>
            <p:spPr bwMode="auto">
              <a:xfrm>
                <a:off x="703" y="1158"/>
                <a:ext cx="19" cy="34"/>
              </a:xfrm>
              <a:custGeom>
                <a:avLst/>
                <a:gdLst>
                  <a:gd name="T0" fmla="*/ 9 w 19"/>
                  <a:gd name="T1" fmla="*/ 33 h 34"/>
                  <a:gd name="T2" fmla="*/ 18 w 19"/>
                  <a:gd name="T3" fmla="*/ 33 h 34"/>
                  <a:gd name="T4" fmla="*/ 4 w 19"/>
                  <a:gd name="T5" fmla="*/ 0 h 34"/>
                  <a:gd name="T6" fmla="*/ 1 w 19"/>
                  <a:gd name="T7" fmla="*/ 3 h 34"/>
                  <a:gd name="T8" fmla="*/ 0 w 19"/>
                  <a:gd name="T9" fmla="*/ 7 h 34"/>
                  <a:gd name="T10" fmla="*/ 0 w 19"/>
                  <a:gd name="T11" fmla="*/ 9 h 34"/>
                  <a:gd name="T12" fmla="*/ 1 w 19"/>
                  <a:gd name="T13" fmla="*/ 13 h 34"/>
                  <a:gd name="T14" fmla="*/ 3 w 19"/>
                  <a:gd name="T15" fmla="*/ 16 h 34"/>
                  <a:gd name="T16" fmla="*/ 6 w 19"/>
                  <a:gd name="T17" fmla="*/ 20 h 34"/>
                  <a:gd name="T18" fmla="*/ 7 w 19"/>
                  <a:gd name="T19" fmla="*/ 23 h 34"/>
                  <a:gd name="T20" fmla="*/ 9 w 19"/>
                  <a:gd name="T21" fmla="*/ 27 h 34"/>
                  <a:gd name="T22" fmla="*/ 10 w 19"/>
                  <a:gd name="T23" fmla="*/ 30 h 34"/>
                  <a:gd name="T24" fmla="*/ 9 w 19"/>
                  <a:gd name="T25" fmla="*/ 33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34"/>
                  <a:gd name="T41" fmla="*/ 19 w 19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34">
                    <a:moveTo>
                      <a:pt x="9" y="33"/>
                    </a:moveTo>
                    <a:lnTo>
                      <a:pt x="18" y="33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3" y="16"/>
                    </a:lnTo>
                    <a:lnTo>
                      <a:pt x="6" y="20"/>
                    </a:lnTo>
                    <a:lnTo>
                      <a:pt x="7" y="23"/>
                    </a:lnTo>
                    <a:lnTo>
                      <a:pt x="9" y="27"/>
                    </a:lnTo>
                    <a:lnTo>
                      <a:pt x="10" y="30"/>
                    </a:lnTo>
                    <a:lnTo>
                      <a:pt x="9" y="33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1" name="Freeform 60"/>
              <p:cNvSpPr>
                <a:spLocks/>
              </p:cNvSpPr>
              <p:nvPr/>
            </p:nvSpPr>
            <p:spPr bwMode="auto">
              <a:xfrm>
                <a:off x="686" y="1159"/>
                <a:ext cx="19" cy="17"/>
              </a:xfrm>
              <a:custGeom>
                <a:avLst/>
                <a:gdLst>
                  <a:gd name="T0" fmla="*/ 6 w 19"/>
                  <a:gd name="T1" fmla="*/ 16 h 17"/>
                  <a:gd name="T2" fmla="*/ 18 w 19"/>
                  <a:gd name="T3" fmla="*/ 16 h 17"/>
                  <a:gd name="T4" fmla="*/ 10 w 19"/>
                  <a:gd name="T5" fmla="*/ 0 h 17"/>
                  <a:gd name="T6" fmla="*/ 10 w 19"/>
                  <a:gd name="T7" fmla="*/ 2 h 17"/>
                  <a:gd name="T8" fmla="*/ 8 w 19"/>
                  <a:gd name="T9" fmla="*/ 4 h 17"/>
                  <a:gd name="T10" fmla="*/ 6 w 19"/>
                  <a:gd name="T11" fmla="*/ 4 h 17"/>
                  <a:gd name="T12" fmla="*/ 4 w 19"/>
                  <a:gd name="T13" fmla="*/ 6 h 17"/>
                  <a:gd name="T14" fmla="*/ 2 w 19"/>
                  <a:gd name="T15" fmla="*/ 8 h 17"/>
                  <a:gd name="T16" fmla="*/ 0 w 19"/>
                  <a:gd name="T17" fmla="*/ 10 h 17"/>
                  <a:gd name="T18" fmla="*/ 0 w 19"/>
                  <a:gd name="T19" fmla="*/ 12 h 17"/>
                  <a:gd name="T20" fmla="*/ 0 w 19"/>
                  <a:gd name="T21" fmla="*/ 12 h 17"/>
                  <a:gd name="T22" fmla="*/ 2 w 19"/>
                  <a:gd name="T23" fmla="*/ 14 h 17"/>
                  <a:gd name="T24" fmla="*/ 6 w 19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6" y="16"/>
                    </a:moveTo>
                    <a:lnTo>
                      <a:pt x="18" y="16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2" name="Freeform 61"/>
              <p:cNvSpPr>
                <a:spLocks/>
              </p:cNvSpPr>
              <p:nvPr/>
            </p:nvSpPr>
            <p:spPr bwMode="auto">
              <a:xfrm>
                <a:off x="496" y="1162"/>
                <a:ext cx="18" cy="21"/>
              </a:xfrm>
              <a:custGeom>
                <a:avLst/>
                <a:gdLst>
                  <a:gd name="T0" fmla="*/ 12 w 18"/>
                  <a:gd name="T1" fmla="*/ 20 h 21"/>
                  <a:gd name="T2" fmla="*/ 15 w 18"/>
                  <a:gd name="T3" fmla="*/ 19 h 21"/>
                  <a:gd name="T4" fmla="*/ 17 w 18"/>
                  <a:gd name="T5" fmla="*/ 16 h 21"/>
                  <a:gd name="T6" fmla="*/ 17 w 18"/>
                  <a:gd name="T7" fmla="*/ 15 h 21"/>
                  <a:gd name="T8" fmla="*/ 16 w 18"/>
                  <a:gd name="T9" fmla="*/ 13 h 21"/>
                  <a:gd name="T10" fmla="*/ 15 w 18"/>
                  <a:gd name="T11" fmla="*/ 11 h 21"/>
                  <a:gd name="T12" fmla="*/ 12 w 18"/>
                  <a:gd name="T13" fmla="*/ 8 h 21"/>
                  <a:gd name="T14" fmla="*/ 10 w 18"/>
                  <a:gd name="T15" fmla="*/ 6 h 21"/>
                  <a:gd name="T16" fmla="*/ 8 w 18"/>
                  <a:gd name="T17" fmla="*/ 4 h 21"/>
                  <a:gd name="T18" fmla="*/ 6 w 18"/>
                  <a:gd name="T19" fmla="*/ 2 h 21"/>
                  <a:gd name="T20" fmla="*/ 5 w 18"/>
                  <a:gd name="T21" fmla="*/ 0 h 21"/>
                  <a:gd name="T22" fmla="*/ 0 w 18"/>
                  <a:gd name="T23" fmla="*/ 0 h 21"/>
                  <a:gd name="T24" fmla="*/ 12 w 18"/>
                  <a:gd name="T25" fmla="*/ 2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21"/>
                  <a:gd name="T41" fmla="*/ 18 w 18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21">
                    <a:moveTo>
                      <a:pt x="12" y="20"/>
                    </a:moveTo>
                    <a:lnTo>
                      <a:pt x="15" y="19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6" y="13"/>
                    </a:lnTo>
                    <a:lnTo>
                      <a:pt x="15" y="11"/>
                    </a:lnTo>
                    <a:lnTo>
                      <a:pt x="12" y="8"/>
                    </a:lnTo>
                    <a:lnTo>
                      <a:pt x="10" y="6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2" y="2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3" name="Freeform 62"/>
              <p:cNvSpPr>
                <a:spLocks/>
              </p:cNvSpPr>
              <p:nvPr/>
            </p:nvSpPr>
            <p:spPr bwMode="auto">
              <a:xfrm>
                <a:off x="442" y="1162"/>
                <a:ext cx="23" cy="19"/>
              </a:xfrm>
              <a:custGeom>
                <a:avLst/>
                <a:gdLst>
                  <a:gd name="T0" fmla="*/ 11 w 23"/>
                  <a:gd name="T1" fmla="*/ 0 h 19"/>
                  <a:gd name="T2" fmla="*/ 12 w 23"/>
                  <a:gd name="T3" fmla="*/ 3 h 19"/>
                  <a:gd name="T4" fmla="*/ 12 w 23"/>
                  <a:gd name="T5" fmla="*/ 4 h 19"/>
                  <a:gd name="T6" fmla="*/ 11 w 23"/>
                  <a:gd name="T7" fmla="*/ 5 h 19"/>
                  <a:gd name="T8" fmla="*/ 9 w 23"/>
                  <a:gd name="T9" fmla="*/ 7 h 19"/>
                  <a:gd name="T10" fmla="*/ 8 w 23"/>
                  <a:gd name="T11" fmla="*/ 7 h 19"/>
                  <a:gd name="T12" fmla="*/ 6 w 23"/>
                  <a:gd name="T13" fmla="*/ 7 h 19"/>
                  <a:gd name="T14" fmla="*/ 4 w 23"/>
                  <a:gd name="T15" fmla="*/ 7 h 19"/>
                  <a:gd name="T16" fmla="*/ 2 w 23"/>
                  <a:gd name="T17" fmla="*/ 8 h 19"/>
                  <a:gd name="T18" fmla="*/ 1 w 23"/>
                  <a:gd name="T19" fmla="*/ 8 h 19"/>
                  <a:gd name="T20" fmla="*/ 0 w 23"/>
                  <a:gd name="T21" fmla="*/ 9 h 19"/>
                  <a:gd name="T22" fmla="*/ 1 w 23"/>
                  <a:gd name="T23" fmla="*/ 11 h 19"/>
                  <a:gd name="T24" fmla="*/ 2 w 23"/>
                  <a:gd name="T25" fmla="*/ 13 h 19"/>
                  <a:gd name="T26" fmla="*/ 4 w 23"/>
                  <a:gd name="T27" fmla="*/ 14 h 19"/>
                  <a:gd name="T28" fmla="*/ 6 w 23"/>
                  <a:gd name="T29" fmla="*/ 15 h 19"/>
                  <a:gd name="T30" fmla="*/ 9 w 23"/>
                  <a:gd name="T31" fmla="*/ 16 h 19"/>
                  <a:gd name="T32" fmla="*/ 11 w 23"/>
                  <a:gd name="T33" fmla="*/ 17 h 19"/>
                  <a:gd name="T34" fmla="*/ 13 w 23"/>
                  <a:gd name="T35" fmla="*/ 18 h 19"/>
                  <a:gd name="T36" fmla="*/ 16 w 23"/>
                  <a:gd name="T37" fmla="*/ 18 h 19"/>
                  <a:gd name="T38" fmla="*/ 18 w 23"/>
                  <a:gd name="T39" fmla="*/ 18 h 19"/>
                  <a:gd name="T40" fmla="*/ 21 w 23"/>
                  <a:gd name="T41" fmla="*/ 18 h 19"/>
                  <a:gd name="T42" fmla="*/ 22 w 23"/>
                  <a:gd name="T43" fmla="*/ 15 h 19"/>
                  <a:gd name="T44" fmla="*/ 22 w 23"/>
                  <a:gd name="T45" fmla="*/ 13 h 19"/>
                  <a:gd name="T46" fmla="*/ 21 w 23"/>
                  <a:gd name="T47" fmla="*/ 10 h 19"/>
                  <a:gd name="T48" fmla="*/ 21 w 23"/>
                  <a:gd name="T49" fmla="*/ 7 h 19"/>
                  <a:gd name="T50" fmla="*/ 20 w 23"/>
                  <a:gd name="T51" fmla="*/ 5 h 19"/>
                  <a:gd name="T52" fmla="*/ 19 w 23"/>
                  <a:gd name="T53" fmla="*/ 3 h 19"/>
                  <a:gd name="T54" fmla="*/ 18 w 23"/>
                  <a:gd name="T55" fmla="*/ 1 h 19"/>
                  <a:gd name="T56" fmla="*/ 16 w 23"/>
                  <a:gd name="T57" fmla="*/ 0 h 19"/>
                  <a:gd name="T58" fmla="*/ 14 w 23"/>
                  <a:gd name="T59" fmla="*/ 0 h 19"/>
                  <a:gd name="T60" fmla="*/ 11 w 23"/>
                  <a:gd name="T61" fmla="*/ 0 h 1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"/>
                  <a:gd name="T94" fmla="*/ 0 h 19"/>
                  <a:gd name="T95" fmla="*/ 23 w 23"/>
                  <a:gd name="T96" fmla="*/ 19 h 1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" h="19">
                    <a:moveTo>
                      <a:pt x="11" y="0"/>
                    </a:moveTo>
                    <a:lnTo>
                      <a:pt x="12" y="3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9" y="16"/>
                    </a:lnTo>
                    <a:lnTo>
                      <a:pt x="11" y="17"/>
                    </a:lnTo>
                    <a:lnTo>
                      <a:pt x="13" y="18"/>
                    </a:lnTo>
                    <a:lnTo>
                      <a:pt x="16" y="18"/>
                    </a:lnTo>
                    <a:lnTo>
                      <a:pt x="18" y="18"/>
                    </a:lnTo>
                    <a:lnTo>
                      <a:pt x="21" y="18"/>
                    </a:lnTo>
                    <a:lnTo>
                      <a:pt x="22" y="15"/>
                    </a:lnTo>
                    <a:lnTo>
                      <a:pt x="22" y="13"/>
                    </a:lnTo>
                    <a:lnTo>
                      <a:pt x="21" y="10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4" name="Freeform 63"/>
              <p:cNvSpPr>
                <a:spLocks/>
              </p:cNvSpPr>
              <p:nvPr/>
            </p:nvSpPr>
            <p:spPr bwMode="auto">
              <a:xfrm>
                <a:off x="479" y="1166"/>
                <a:ext cx="22" cy="24"/>
              </a:xfrm>
              <a:custGeom>
                <a:avLst/>
                <a:gdLst>
                  <a:gd name="T0" fmla="*/ 4 w 22"/>
                  <a:gd name="T1" fmla="*/ 18 h 24"/>
                  <a:gd name="T2" fmla="*/ 5 w 22"/>
                  <a:gd name="T3" fmla="*/ 19 h 24"/>
                  <a:gd name="T4" fmla="*/ 5 w 22"/>
                  <a:gd name="T5" fmla="*/ 20 h 24"/>
                  <a:gd name="T6" fmla="*/ 6 w 22"/>
                  <a:gd name="T7" fmla="*/ 20 h 24"/>
                  <a:gd name="T8" fmla="*/ 7 w 22"/>
                  <a:gd name="T9" fmla="*/ 21 h 24"/>
                  <a:gd name="T10" fmla="*/ 8 w 22"/>
                  <a:gd name="T11" fmla="*/ 22 h 24"/>
                  <a:gd name="T12" fmla="*/ 9 w 22"/>
                  <a:gd name="T13" fmla="*/ 23 h 24"/>
                  <a:gd name="T14" fmla="*/ 10 w 22"/>
                  <a:gd name="T15" fmla="*/ 23 h 24"/>
                  <a:gd name="T16" fmla="*/ 11 w 22"/>
                  <a:gd name="T17" fmla="*/ 23 h 24"/>
                  <a:gd name="T18" fmla="*/ 13 w 22"/>
                  <a:gd name="T19" fmla="*/ 23 h 24"/>
                  <a:gd name="T20" fmla="*/ 13 w 22"/>
                  <a:gd name="T21" fmla="*/ 23 h 24"/>
                  <a:gd name="T22" fmla="*/ 14 w 22"/>
                  <a:gd name="T23" fmla="*/ 20 h 24"/>
                  <a:gd name="T24" fmla="*/ 15 w 22"/>
                  <a:gd name="T25" fmla="*/ 19 h 24"/>
                  <a:gd name="T26" fmla="*/ 14 w 22"/>
                  <a:gd name="T27" fmla="*/ 17 h 24"/>
                  <a:gd name="T28" fmla="*/ 13 w 22"/>
                  <a:gd name="T29" fmla="*/ 15 h 24"/>
                  <a:gd name="T30" fmla="*/ 11 w 22"/>
                  <a:gd name="T31" fmla="*/ 14 h 24"/>
                  <a:gd name="T32" fmla="*/ 9 w 22"/>
                  <a:gd name="T33" fmla="*/ 14 h 24"/>
                  <a:gd name="T34" fmla="*/ 8 w 22"/>
                  <a:gd name="T35" fmla="*/ 13 h 24"/>
                  <a:gd name="T36" fmla="*/ 6 w 22"/>
                  <a:gd name="T37" fmla="*/ 10 h 24"/>
                  <a:gd name="T38" fmla="*/ 6 w 22"/>
                  <a:gd name="T39" fmla="*/ 8 h 24"/>
                  <a:gd name="T40" fmla="*/ 6 w 22"/>
                  <a:gd name="T41" fmla="*/ 5 h 24"/>
                  <a:gd name="T42" fmla="*/ 8 w 22"/>
                  <a:gd name="T43" fmla="*/ 4 h 24"/>
                  <a:gd name="T44" fmla="*/ 9 w 22"/>
                  <a:gd name="T45" fmla="*/ 3 h 24"/>
                  <a:gd name="T46" fmla="*/ 11 w 22"/>
                  <a:gd name="T47" fmla="*/ 3 h 24"/>
                  <a:gd name="T48" fmla="*/ 13 w 22"/>
                  <a:gd name="T49" fmla="*/ 3 h 24"/>
                  <a:gd name="T50" fmla="*/ 14 w 22"/>
                  <a:gd name="T51" fmla="*/ 4 h 24"/>
                  <a:gd name="T52" fmla="*/ 16 w 22"/>
                  <a:gd name="T53" fmla="*/ 5 h 24"/>
                  <a:gd name="T54" fmla="*/ 17 w 22"/>
                  <a:gd name="T55" fmla="*/ 6 h 24"/>
                  <a:gd name="T56" fmla="*/ 19 w 22"/>
                  <a:gd name="T57" fmla="*/ 7 h 24"/>
                  <a:gd name="T58" fmla="*/ 21 w 22"/>
                  <a:gd name="T59" fmla="*/ 8 h 24"/>
                  <a:gd name="T60" fmla="*/ 21 w 22"/>
                  <a:gd name="T61" fmla="*/ 8 h 24"/>
                  <a:gd name="T62" fmla="*/ 20 w 22"/>
                  <a:gd name="T63" fmla="*/ 5 h 24"/>
                  <a:gd name="T64" fmla="*/ 17 w 22"/>
                  <a:gd name="T65" fmla="*/ 3 h 24"/>
                  <a:gd name="T66" fmla="*/ 13 w 22"/>
                  <a:gd name="T67" fmla="*/ 1 h 24"/>
                  <a:gd name="T68" fmla="*/ 9 w 22"/>
                  <a:gd name="T69" fmla="*/ 0 h 24"/>
                  <a:gd name="T70" fmla="*/ 6 w 22"/>
                  <a:gd name="T71" fmla="*/ 0 h 24"/>
                  <a:gd name="T72" fmla="*/ 3 w 22"/>
                  <a:gd name="T73" fmla="*/ 2 h 24"/>
                  <a:gd name="T74" fmla="*/ 1 w 22"/>
                  <a:gd name="T75" fmla="*/ 4 h 24"/>
                  <a:gd name="T76" fmla="*/ 0 w 22"/>
                  <a:gd name="T77" fmla="*/ 8 h 24"/>
                  <a:gd name="T78" fmla="*/ 1 w 22"/>
                  <a:gd name="T79" fmla="*/ 12 h 24"/>
                  <a:gd name="T80" fmla="*/ 4 w 22"/>
                  <a:gd name="T81" fmla="*/ 18 h 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"/>
                  <a:gd name="T124" fmla="*/ 0 h 24"/>
                  <a:gd name="T125" fmla="*/ 22 w 22"/>
                  <a:gd name="T126" fmla="*/ 24 h 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" h="24">
                    <a:moveTo>
                      <a:pt x="4" y="18"/>
                    </a:moveTo>
                    <a:lnTo>
                      <a:pt x="5" y="19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7" y="21"/>
                    </a:lnTo>
                    <a:lnTo>
                      <a:pt x="8" y="22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3" y="23"/>
                    </a:lnTo>
                    <a:lnTo>
                      <a:pt x="14" y="20"/>
                    </a:lnTo>
                    <a:lnTo>
                      <a:pt x="15" y="19"/>
                    </a:lnTo>
                    <a:lnTo>
                      <a:pt x="14" y="17"/>
                    </a:lnTo>
                    <a:lnTo>
                      <a:pt x="13" y="15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8" y="13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9" y="7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4" y="18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5" name="Freeform 64"/>
              <p:cNvSpPr>
                <a:spLocks/>
              </p:cNvSpPr>
              <p:nvPr/>
            </p:nvSpPr>
            <p:spPr bwMode="auto">
              <a:xfrm>
                <a:off x="534" y="1167"/>
                <a:ext cx="27" cy="30"/>
              </a:xfrm>
              <a:custGeom>
                <a:avLst/>
                <a:gdLst>
                  <a:gd name="T0" fmla="*/ 1 w 27"/>
                  <a:gd name="T1" fmla="*/ 2 h 30"/>
                  <a:gd name="T2" fmla="*/ 7 w 27"/>
                  <a:gd name="T3" fmla="*/ 5 h 30"/>
                  <a:gd name="T4" fmla="*/ 15 w 27"/>
                  <a:gd name="T5" fmla="*/ 7 h 30"/>
                  <a:gd name="T6" fmla="*/ 21 w 27"/>
                  <a:gd name="T7" fmla="*/ 12 h 30"/>
                  <a:gd name="T8" fmla="*/ 23 w 27"/>
                  <a:gd name="T9" fmla="*/ 18 h 30"/>
                  <a:gd name="T10" fmla="*/ 21 w 27"/>
                  <a:gd name="T11" fmla="*/ 24 h 30"/>
                  <a:gd name="T12" fmla="*/ 18 w 27"/>
                  <a:gd name="T13" fmla="*/ 25 h 30"/>
                  <a:gd name="T14" fmla="*/ 16 w 27"/>
                  <a:gd name="T15" fmla="*/ 26 h 30"/>
                  <a:gd name="T16" fmla="*/ 12 w 27"/>
                  <a:gd name="T17" fmla="*/ 27 h 30"/>
                  <a:gd name="T18" fmla="*/ 9 w 27"/>
                  <a:gd name="T19" fmla="*/ 27 h 30"/>
                  <a:gd name="T20" fmla="*/ 5 w 27"/>
                  <a:gd name="T21" fmla="*/ 26 h 30"/>
                  <a:gd name="T22" fmla="*/ 5 w 27"/>
                  <a:gd name="T23" fmla="*/ 24 h 30"/>
                  <a:gd name="T24" fmla="*/ 5 w 27"/>
                  <a:gd name="T25" fmla="*/ 22 h 30"/>
                  <a:gd name="T26" fmla="*/ 5 w 27"/>
                  <a:gd name="T27" fmla="*/ 19 h 30"/>
                  <a:gd name="T28" fmla="*/ 5 w 27"/>
                  <a:gd name="T29" fmla="*/ 18 h 30"/>
                  <a:gd name="T30" fmla="*/ 4 w 27"/>
                  <a:gd name="T31" fmla="*/ 17 h 30"/>
                  <a:gd name="T32" fmla="*/ 3 w 27"/>
                  <a:gd name="T33" fmla="*/ 17 h 30"/>
                  <a:gd name="T34" fmla="*/ 1 w 27"/>
                  <a:gd name="T35" fmla="*/ 18 h 30"/>
                  <a:gd name="T36" fmla="*/ 0 w 27"/>
                  <a:gd name="T37" fmla="*/ 18 h 30"/>
                  <a:gd name="T38" fmla="*/ 0 w 27"/>
                  <a:gd name="T39" fmla="*/ 19 h 30"/>
                  <a:gd name="T40" fmla="*/ 3 w 27"/>
                  <a:gd name="T41" fmla="*/ 24 h 30"/>
                  <a:gd name="T42" fmla="*/ 7 w 27"/>
                  <a:gd name="T43" fmla="*/ 27 h 30"/>
                  <a:gd name="T44" fmla="*/ 13 w 27"/>
                  <a:gd name="T45" fmla="*/ 29 h 30"/>
                  <a:gd name="T46" fmla="*/ 19 w 27"/>
                  <a:gd name="T47" fmla="*/ 29 h 30"/>
                  <a:gd name="T48" fmla="*/ 24 w 27"/>
                  <a:gd name="T49" fmla="*/ 27 h 30"/>
                  <a:gd name="T50" fmla="*/ 26 w 27"/>
                  <a:gd name="T51" fmla="*/ 24 h 30"/>
                  <a:gd name="T52" fmla="*/ 26 w 27"/>
                  <a:gd name="T53" fmla="*/ 21 h 30"/>
                  <a:gd name="T54" fmla="*/ 26 w 27"/>
                  <a:gd name="T55" fmla="*/ 18 h 30"/>
                  <a:gd name="T56" fmla="*/ 26 w 27"/>
                  <a:gd name="T57" fmla="*/ 15 h 30"/>
                  <a:gd name="T58" fmla="*/ 26 w 27"/>
                  <a:gd name="T59" fmla="*/ 12 h 30"/>
                  <a:gd name="T60" fmla="*/ 21 w 27"/>
                  <a:gd name="T61" fmla="*/ 7 h 30"/>
                  <a:gd name="T62" fmla="*/ 16 w 27"/>
                  <a:gd name="T63" fmla="*/ 4 h 30"/>
                  <a:gd name="T64" fmla="*/ 11 w 27"/>
                  <a:gd name="T65" fmla="*/ 3 h 30"/>
                  <a:gd name="T66" fmla="*/ 5 w 27"/>
                  <a:gd name="T67" fmla="*/ 2 h 30"/>
                  <a:gd name="T68" fmla="*/ 0 w 27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"/>
                  <a:gd name="T106" fmla="*/ 0 h 30"/>
                  <a:gd name="T107" fmla="*/ 27 w 27"/>
                  <a:gd name="T108" fmla="*/ 30 h 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" h="30">
                    <a:moveTo>
                      <a:pt x="0" y="0"/>
                    </a:moveTo>
                    <a:lnTo>
                      <a:pt x="1" y="2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10" y="6"/>
                    </a:lnTo>
                    <a:lnTo>
                      <a:pt x="15" y="7"/>
                    </a:lnTo>
                    <a:lnTo>
                      <a:pt x="18" y="9"/>
                    </a:lnTo>
                    <a:lnTo>
                      <a:pt x="21" y="12"/>
                    </a:lnTo>
                    <a:lnTo>
                      <a:pt x="22" y="14"/>
                    </a:lnTo>
                    <a:lnTo>
                      <a:pt x="23" y="18"/>
                    </a:lnTo>
                    <a:lnTo>
                      <a:pt x="21" y="22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8" y="25"/>
                    </a:lnTo>
                    <a:lnTo>
                      <a:pt x="16" y="26"/>
                    </a:lnTo>
                    <a:lnTo>
                      <a:pt x="14" y="27"/>
                    </a:lnTo>
                    <a:lnTo>
                      <a:pt x="12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10" y="28"/>
                    </a:lnTo>
                    <a:lnTo>
                      <a:pt x="13" y="29"/>
                    </a:lnTo>
                    <a:lnTo>
                      <a:pt x="16" y="29"/>
                    </a:lnTo>
                    <a:lnTo>
                      <a:pt x="19" y="29"/>
                    </a:lnTo>
                    <a:lnTo>
                      <a:pt x="21" y="28"/>
                    </a:lnTo>
                    <a:lnTo>
                      <a:pt x="24" y="27"/>
                    </a:lnTo>
                    <a:lnTo>
                      <a:pt x="25" y="25"/>
                    </a:lnTo>
                    <a:lnTo>
                      <a:pt x="26" y="24"/>
                    </a:lnTo>
                    <a:lnTo>
                      <a:pt x="26" y="23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6" y="18"/>
                    </a:lnTo>
                    <a:lnTo>
                      <a:pt x="26" y="17"/>
                    </a:lnTo>
                    <a:lnTo>
                      <a:pt x="26" y="15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4" y="9"/>
                    </a:lnTo>
                    <a:lnTo>
                      <a:pt x="21" y="7"/>
                    </a:lnTo>
                    <a:lnTo>
                      <a:pt x="19" y="6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6" name="Freeform 65"/>
              <p:cNvSpPr>
                <a:spLocks/>
              </p:cNvSpPr>
              <p:nvPr/>
            </p:nvSpPr>
            <p:spPr bwMode="auto">
              <a:xfrm>
                <a:off x="1021" y="1182"/>
                <a:ext cx="41" cy="23"/>
              </a:xfrm>
              <a:custGeom>
                <a:avLst/>
                <a:gdLst>
                  <a:gd name="T0" fmla="*/ 16 w 41"/>
                  <a:gd name="T1" fmla="*/ 10 h 23"/>
                  <a:gd name="T2" fmla="*/ 15 w 41"/>
                  <a:gd name="T3" fmla="*/ 9 h 23"/>
                  <a:gd name="T4" fmla="*/ 14 w 41"/>
                  <a:gd name="T5" fmla="*/ 8 h 23"/>
                  <a:gd name="T6" fmla="*/ 14 w 41"/>
                  <a:gd name="T7" fmla="*/ 8 h 23"/>
                  <a:gd name="T8" fmla="*/ 13 w 41"/>
                  <a:gd name="T9" fmla="*/ 7 h 23"/>
                  <a:gd name="T10" fmla="*/ 13 w 41"/>
                  <a:gd name="T11" fmla="*/ 6 h 23"/>
                  <a:gd name="T12" fmla="*/ 12 w 41"/>
                  <a:gd name="T13" fmla="*/ 5 h 23"/>
                  <a:gd name="T14" fmla="*/ 11 w 41"/>
                  <a:gd name="T15" fmla="*/ 4 h 23"/>
                  <a:gd name="T16" fmla="*/ 11 w 41"/>
                  <a:gd name="T17" fmla="*/ 3 h 23"/>
                  <a:gd name="T18" fmla="*/ 11 w 41"/>
                  <a:gd name="T19" fmla="*/ 2 h 23"/>
                  <a:gd name="T20" fmla="*/ 11 w 41"/>
                  <a:gd name="T21" fmla="*/ 0 h 23"/>
                  <a:gd name="T22" fmla="*/ 10 w 41"/>
                  <a:gd name="T23" fmla="*/ 4 h 23"/>
                  <a:gd name="T24" fmla="*/ 10 w 41"/>
                  <a:gd name="T25" fmla="*/ 7 h 23"/>
                  <a:gd name="T26" fmla="*/ 9 w 41"/>
                  <a:gd name="T27" fmla="*/ 8 h 23"/>
                  <a:gd name="T28" fmla="*/ 8 w 41"/>
                  <a:gd name="T29" fmla="*/ 8 h 23"/>
                  <a:gd name="T30" fmla="*/ 7 w 41"/>
                  <a:gd name="T31" fmla="*/ 9 h 23"/>
                  <a:gd name="T32" fmla="*/ 5 w 41"/>
                  <a:gd name="T33" fmla="*/ 10 h 23"/>
                  <a:gd name="T34" fmla="*/ 4 w 41"/>
                  <a:gd name="T35" fmla="*/ 10 h 23"/>
                  <a:gd name="T36" fmla="*/ 2 w 41"/>
                  <a:gd name="T37" fmla="*/ 12 h 23"/>
                  <a:gd name="T38" fmla="*/ 0 w 41"/>
                  <a:gd name="T39" fmla="*/ 14 h 23"/>
                  <a:gd name="T40" fmla="*/ 0 w 41"/>
                  <a:gd name="T41" fmla="*/ 18 h 23"/>
                  <a:gd name="T42" fmla="*/ 7 w 41"/>
                  <a:gd name="T43" fmla="*/ 18 h 23"/>
                  <a:gd name="T44" fmla="*/ 7 w 41"/>
                  <a:gd name="T45" fmla="*/ 17 h 23"/>
                  <a:gd name="T46" fmla="*/ 7 w 41"/>
                  <a:gd name="T47" fmla="*/ 15 h 23"/>
                  <a:gd name="T48" fmla="*/ 7 w 41"/>
                  <a:gd name="T49" fmla="*/ 14 h 23"/>
                  <a:gd name="T50" fmla="*/ 8 w 41"/>
                  <a:gd name="T51" fmla="*/ 14 h 23"/>
                  <a:gd name="T52" fmla="*/ 8 w 41"/>
                  <a:gd name="T53" fmla="*/ 13 h 23"/>
                  <a:gd name="T54" fmla="*/ 9 w 41"/>
                  <a:gd name="T55" fmla="*/ 13 h 23"/>
                  <a:gd name="T56" fmla="*/ 9 w 41"/>
                  <a:gd name="T57" fmla="*/ 12 h 23"/>
                  <a:gd name="T58" fmla="*/ 10 w 41"/>
                  <a:gd name="T59" fmla="*/ 12 h 23"/>
                  <a:gd name="T60" fmla="*/ 10 w 41"/>
                  <a:gd name="T61" fmla="*/ 11 h 23"/>
                  <a:gd name="T62" fmla="*/ 11 w 41"/>
                  <a:gd name="T63" fmla="*/ 10 h 23"/>
                  <a:gd name="T64" fmla="*/ 14 w 41"/>
                  <a:gd name="T65" fmla="*/ 12 h 23"/>
                  <a:gd name="T66" fmla="*/ 18 w 41"/>
                  <a:gd name="T67" fmla="*/ 13 h 23"/>
                  <a:gd name="T68" fmla="*/ 20 w 41"/>
                  <a:gd name="T69" fmla="*/ 15 h 23"/>
                  <a:gd name="T70" fmla="*/ 22 w 41"/>
                  <a:gd name="T71" fmla="*/ 17 h 23"/>
                  <a:gd name="T72" fmla="*/ 25 w 41"/>
                  <a:gd name="T73" fmla="*/ 19 h 23"/>
                  <a:gd name="T74" fmla="*/ 27 w 41"/>
                  <a:gd name="T75" fmla="*/ 20 h 23"/>
                  <a:gd name="T76" fmla="*/ 30 w 41"/>
                  <a:gd name="T77" fmla="*/ 21 h 23"/>
                  <a:gd name="T78" fmla="*/ 32 w 41"/>
                  <a:gd name="T79" fmla="*/ 22 h 23"/>
                  <a:gd name="T80" fmla="*/ 36 w 41"/>
                  <a:gd name="T81" fmla="*/ 21 h 23"/>
                  <a:gd name="T82" fmla="*/ 40 w 41"/>
                  <a:gd name="T83" fmla="*/ 19 h 23"/>
                  <a:gd name="T84" fmla="*/ 36 w 41"/>
                  <a:gd name="T85" fmla="*/ 19 h 23"/>
                  <a:gd name="T86" fmla="*/ 34 w 41"/>
                  <a:gd name="T87" fmla="*/ 19 h 23"/>
                  <a:gd name="T88" fmla="*/ 31 w 41"/>
                  <a:gd name="T89" fmla="*/ 18 h 23"/>
                  <a:gd name="T90" fmla="*/ 28 w 41"/>
                  <a:gd name="T91" fmla="*/ 16 h 23"/>
                  <a:gd name="T92" fmla="*/ 26 w 41"/>
                  <a:gd name="T93" fmla="*/ 14 h 23"/>
                  <a:gd name="T94" fmla="*/ 24 w 41"/>
                  <a:gd name="T95" fmla="*/ 12 h 23"/>
                  <a:gd name="T96" fmla="*/ 22 w 41"/>
                  <a:gd name="T97" fmla="*/ 9 h 23"/>
                  <a:gd name="T98" fmla="*/ 22 w 41"/>
                  <a:gd name="T99" fmla="*/ 7 h 23"/>
                  <a:gd name="T100" fmla="*/ 22 w 41"/>
                  <a:gd name="T101" fmla="*/ 3 h 23"/>
                  <a:gd name="T102" fmla="*/ 22 w 41"/>
                  <a:gd name="T103" fmla="*/ 0 h 23"/>
                  <a:gd name="T104" fmla="*/ 16 w 41"/>
                  <a:gd name="T105" fmla="*/ 10 h 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"/>
                  <a:gd name="T160" fmla="*/ 0 h 23"/>
                  <a:gd name="T161" fmla="*/ 41 w 41"/>
                  <a:gd name="T162" fmla="*/ 23 h 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" h="23">
                    <a:moveTo>
                      <a:pt x="16" y="10"/>
                    </a:moveTo>
                    <a:lnTo>
                      <a:pt x="15" y="9"/>
                    </a:lnTo>
                    <a:lnTo>
                      <a:pt x="14" y="8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4" y="12"/>
                    </a:lnTo>
                    <a:lnTo>
                      <a:pt x="18" y="13"/>
                    </a:lnTo>
                    <a:lnTo>
                      <a:pt x="20" y="15"/>
                    </a:lnTo>
                    <a:lnTo>
                      <a:pt x="22" y="17"/>
                    </a:lnTo>
                    <a:lnTo>
                      <a:pt x="25" y="19"/>
                    </a:lnTo>
                    <a:lnTo>
                      <a:pt x="27" y="20"/>
                    </a:lnTo>
                    <a:lnTo>
                      <a:pt x="30" y="21"/>
                    </a:lnTo>
                    <a:lnTo>
                      <a:pt x="32" y="22"/>
                    </a:lnTo>
                    <a:lnTo>
                      <a:pt x="36" y="21"/>
                    </a:lnTo>
                    <a:lnTo>
                      <a:pt x="40" y="19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1" y="18"/>
                    </a:lnTo>
                    <a:lnTo>
                      <a:pt x="28" y="16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16" y="10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7" name="Freeform 66"/>
              <p:cNvSpPr>
                <a:spLocks/>
              </p:cNvSpPr>
              <p:nvPr/>
            </p:nvSpPr>
            <p:spPr bwMode="auto">
              <a:xfrm>
                <a:off x="948" y="1187"/>
                <a:ext cx="19" cy="17"/>
              </a:xfrm>
              <a:custGeom>
                <a:avLst/>
                <a:gdLst>
                  <a:gd name="T0" fmla="*/ 0 w 19"/>
                  <a:gd name="T1" fmla="*/ 5 h 17"/>
                  <a:gd name="T2" fmla="*/ 0 w 19"/>
                  <a:gd name="T3" fmla="*/ 14 h 17"/>
                  <a:gd name="T4" fmla="*/ 6 w 19"/>
                  <a:gd name="T5" fmla="*/ 16 h 17"/>
                  <a:gd name="T6" fmla="*/ 10 w 19"/>
                  <a:gd name="T7" fmla="*/ 16 h 17"/>
                  <a:gd name="T8" fmla="*/ 10 w 19"/>
                  <a:gd name="T9" fmla="*/ 14 h 17"/>
                  <a:gd name="T10" fmla="*/ 12 w 19"/>
                  <a:gd name="T11" fmla="*/ 14 h 17"/>
                  <a:gd name="T12" fmla="*/ 12 w 19"/>
                  <a:gd name="T13" fmla="*/ 11 h 17"/>
                  <a:gd name="T14" fmla="*/ 12 w 19"/>
                  <a:gd name="T15" fmla="*/ 10 h 17"/>
                  <a:gd name="T16" fmla="*/ 12 w 19"/>
                  <a:gd name="T17" fmla="*/ 6 h 17"/>
                  <a:gd name="T18" fmla="*/ 12 w 19"/>
                  <a:gd name="T19" fmla="*/ 5 h 17"/>
                  <a:gd name="T20" fmla="*/ 16 w 19"/>
                  <a:gd name="T21" fmla="*/ 2 h 17"/>
                  <a:gd name="T22" fmla="*/ 18 w 19"/>
                  <a:gd name="T23" fmla="*/ 0 h 17"/>
                  <a:gd name="T24" fmla="*/ 16 w 19"/>
                  <a:gd name="T25" fmla="*/ 2 h 17"/>
                  <a:gd name="T26" fmla="*/ 16 w 19"/>
                  <a:gd name="T27" fmla="*/ 3 h 17"/>
                  <a:gd name="T28" fmla="*/ 14 w 19"/>
                  <a:gd name="T29" fmla="*/ 3 h 17"/>
                  <a:gd name="T30" fmla="*/ 12 w 19"/>
                  <a:gd name="T31" fmla="*/ 5 h 17"/>
                  <a:gd name="T32" fmla="*/ 10 w 19"/>
                  <a:gd name="T33" fmla="*/ 5 h 17"/>
                  <a:gd name="T34" fmla="*/ 8 w 19"/>
                  <a:gd name="T35" fmla="*/ 5 h 17"/>
                  <a:gd name="T36" fmla="*/ 6 w 19"/>
                  <a:gd name="T37" fmla="*/ 5 h 17"/>
                  <a:gd name="T38" fmla="*/ 4 w 19"/>
                  <a:gd name="T39" fmla="*/ 5 h 17"/>
                  <a:gd name="T40" fmla="*/ 2 w 19"/>
                  <a:gd name="T41" fmla="*/ 5 h 17"/>
                  <a:gd name="T42" fmla="*/ 0 w 19"/>
                  <a:gd name="T43" fmla="*/ 5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17"/>
                  <a:gd name="T68" fmla="*/ 19 w 19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17">
                    <a:moveTo>
                      <a:pt x="0" y="5"/>
                    </a:moveTo>
                    <a:lnTo>
                      <a:pt x="0" y="14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2" y="14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8" name="Freeform 67"/>
              <p:cNvSpPr>
                <a:spLocks/>
              </p:cNvSpPr>
              <p:nvPr/>
            </p:nvSpPr>
            <p:spPr bwMode="auto">
              <a:xfrm>
                <a:off x="742" y="1193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17 w 18"/>
                  <a:gd name="T5" fmla="*/ 0 h 17"/>
                  <a:gd name="T6" fmla="*/ 13 w 18"/>
                  <a:gd name="T7" fmla="*/ 0 h 17"/>
                  <a:gd name="T8" fmla="*/ 10 w 18"/>
                  <a:gd name="T9" fmla="*/ 0 h 17"/>
                  <a:gd name="T10" fmla="*/ 9 w 18"/>
                  <a:gd name="T11" fmla="*/ 1 h 17"/>
                  <a:gd name="T12" fmla="*/ 8 w 18"/>
                  <a:gd name="T13" fmla="*/ 3 h 17"/>
                  <a:gd name="T14" fmla="*/ 6 w 18"/>
                  <a:gd name="T15" fmla="*/ 4 h 17"/>
                  <a:gd name="T16" fmla="*/ 5 w 18"/>
                  <a:gd name="T17" fmla="*/ 6 h 17"/>
                  <a:gd name="T18" fmla="*/ 3 w 18"/>
                  <a:gd name="T19" fmla="*/ 9 h 17"/>
                  <a:gd name="T20" fmla="*/ 2 w 18"/>
                  <a:gd name="T21" fmla="*/ 10 h 17"/>
                  <a:gd name="T22" fmla="*/ 2 w 18"/>
                  <a:gd name="T23" fmla="*/ 13 h 17"/>
                  <a:gd name="T24" fmla="*/ 0 w 18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2" y="13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29" name="Freeform 68"/>
              <p:cNvSpPr>
                <a:spLocks/>
              </p:cNvSpPr>
              <p:nvPr/>
            </p:nvSpPr>
            <p:spPr bwMode="auto">
              <a:xfrm>
                <a:off x="1372" y="1205"/>
                <a:ext cx="101" cy="33"/>
              </a:xfrm>
              <a:custGeom>
                <a:avLst/>
                <a:gdLst>
                  <a:gd name="T0" fmla="*/ 0 w 101"/>
                  <a:gd name="T1" fmla="*/ 29 h 33"/>
                  <a:gd name="T2" fmla="*/ 11 w 101"/>
                  <a:gd name="T3" fmla="*/ 32 h 33"/>
                  <a:gd name="T4" fmla="*/ 21 w 101"/>
                  <a:gd name="T5" fmla="*/ 32 h 33"/>
                  <a:gd name="T6" fmla="*/ 30 w 101"/>
                  <a:gd name="T7" fmla="*/ 32 h 33"/>
                  <a:gd name="T8" fmla="*/ 39 w 101"/>
                  <a:gd name="T9" fmla="*/ 31 h 33"/>
                  <a:gd name="T10" fmla="*/ 48 w 101"/>
                  <a:gd name="T11" fmla="*/ 28 h 33"/>
                  <a:gd name="T12" fmla="*/ 57 w 101"/>
                  <a:gd name="T13" fmla="*/ 26 h 33"/>
                  <a:gd name="T14" fmla="*/ 65 w 101"/>
                  <a:gd name="T15" fmla="*/ 24 h 33"/>
                  <a:gd name="T16" fmla="*/ 75 w 101"/>
                  <a:gd name="T17" fmla="*/ 21 h 33"/>
                  <a:gd name="T18" fmla="*/ 84 w 101"/>
                  <a:gd name="T19" fmla="*/ 20 h 33"/>
                  <a:gd name="T20" fmla="*/ 94 w 101"/>
                  <a:gd name="T21" fmla="*/ 19 h 33"/>
                  <a:gd name="T22" fmla="*/ 95 w 101"/>
                  <a:gd name="T23" fmla="*/ 19 h 33"/>
                  <a:gd name="T24" fmla="*/ 96 w 101"/>
                  <a:gd name="T25" fmla="*/ 17 h 33"/>
                  <a:gd name="T26" fmla="*/ 97 w 101"/>
                  <a:gd name="T27" fmla="*/ 15 h 33"/>
                  <a:gd name="T28" fmla="*/ 98 w 101"/>
                  <a:gd name="T29" fmla="*/ 13 h 33"/>
                  <a:gd name="T30" fmla="*/ 98 w 101"/>
                  <a:gd name="T31" fmla="*/ 13 h 33"/>
                  <a:gd name="T32" fmla="*/ 99 w 101"/>
                  <a:gd name="T33" fmla="*/ 11 h 33"/>
                  <a:gd name="T34" fmla="*/ 99 w 101"/>
                  <a:gd name="T35" fmla="*/ 9 h 33"/>
                  <a:gd name="T36" fmla="*/ 100 w 101"/>
                  <a:gd name="T37" fmla="*/ 8 h 33"/>
                  <a:gd name="T38" fmla="*/ 100 w 101"/>
                  <a:gd name="T39" fmla="*/ 6 h 33"/>
                  <a:gd name="T40" fmla="*/ 99 w 101"/>
                  <a:gd name="T41" fmla="*/ 4 h 33"/>
                  <a:gd name="T42" fmla="*/ 89 w 101"/>
                  <a:gd name="T43" fmla="*/ 2 h 33"/>
                  <a:gd name="T44" fmla="*/ 78 w 101"/>
                  <a:gd name="T45" fmla="*/ 0 h 33"/>
                  <a:gd name="T46" fmla="*/ 68 w 101"/>
                  <a:gd name="T47" fmla="*/ 2 h 33"/>
                  <a:gd name="T48" fmla="*/ 58 w 101"/>
                  <a:gd name="T49" fmla="*/ 4 h 33"/>
                  <a:gd name="T50" fmla="*/ 48 w 101"/>
                  <a:gd name="T51" fmla="*/ 6 h 33"/>
                  <a:gd name="T52" fmla="*/ 38 w 101"/>
                  <a:gd name="T53" fmla="*/ 11 h 33"/>
                  <a:gd name="T54" fmla="*/ 28 w 101"/>
                  <a:gd name="T55" fmla="*/ 16 h 33"/>
                  <a:gd name="T56" fmla="*/ 19 w 101"/>
                  <a:gd name="T57" fmla="*/ 20 h 33"/>
                  <a:gd name="T58" fmla="*/ 10 w 101"/>
                  <a:gd name="T59" fmla="*/ 25 h 33"/>
                  <a:gd name="T60" fmla="*/ 0 w 101"/>
                  <a:gd name="T61" fmla="*/ 29 h 3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"/>
                  <a:gd name="T94" fmla="*/ 0 h 33"/>
                  <a:gd name="T95" fmla="*/ 101 w 101"/>
                  <a:gd name="T96" fmla="*/ 33 h 3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" h="33">
                    <a:moveTo>
                      <a:pt x="0" y="29"/>
                    </a:moveTo>
                    <a:lnTo>
                      <a:pt x="11" y="32"/>
                    </a:lnTo>
                    <a:lnTo>
                      <a:pt x="21" y="32"/>
                    </a:lnTo>
                    <a:lnTo>
                      <a:pt x="30" y="32"/>
                    </a:lnTo>
                    <a:lnTo>
                      <a:pt x="39" y="31"/>
                    </a:lnTo>
                    <a:lnTo>
                      <a:pt x="48" y="28"/>
                    </a:lnTo>
                    <a:lnTo>
                      <a:pt x="57" y="26"/>
                    </a:lnTo>
                    <a:lnTo>
                      <a:pt x="65" y="24"/>
                    </a:lnTo>
                    <a:lnTo>
                      <a:pt x="75" y="21"/>
                    </a:lnTo>
                    <a:lnTo>
                      <a:pt x="84" y="20"/>
                    </a:lnTo>
                    <a:lnTo>
                      <a:pt x="94" y="19"/>
                    </a:lnTo>
                    <a:lnTo>
                      <a:pt x="95" y="19"/>
                    </a:lnTo>
                    <a:lnTo>
                      <a:pt x="96" y="17"/>
                    </a:lnTo>
                    <a:lnTo>
                      <a:pt x="97" y="15"/>
                    </a:lnTo>
                    <a:lnTo>
                      <a:pt x="98" y="13"/>
                    </a:lnTo>
                    <a:lnTo>
                      <a:pt x="99" y="11"/>
                    </a:lnTo>
                    <a:lnTo>
                      <a:pt x="99" y="9"/>
                    </a:lnTo>
                    <a:lnTo>
                      <a:pt x="100" y="8"/>
                    </a:lnTo>
                    <a:lnTo>
                      <a:pt x="100" y="6"/>
                    </a:lnTo>
                    <a:lnTo>
                      <a:pt x="99" y="4"/>
                    </a:lnTo>
                    <a:lnTo>
                      <a:pt x="89" y="2"/>
                    </a:lnTo>
                    <a:lnTo>
                      <a:pt x="78" y="0"/>
                    </a:lnTo>
                    <a:lnTo>
                      <a:pt x="68" y="2"/>
                    </a:lnTo>
                    <a:lnTo>
                      <a:pt x="58" y="4"/>
                    </a:lnTo>
                    <a:lnTo>
                      <a:pt x="48" y="6"/>
                    </a:lnTo>
                    <a:lnTo>
                      <a:pt x="38" y="11"/>
                    </a:lnTo>
                    <a:lnTo>
                      <a:pt x="28" y="16"/>
                    </a:lnTo>
                    <a:lnTo>
                      <a:pt x="19" y="20"/>
                    </a:lnTo>
                    <a:lnTo>
                      <a:pt x="10" y="25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0" name="Freeform 69"/>
              <p:cNvSpPr>
                <a:spLocks/>
              </p:cNvSpPr>
              <p:nvPr/>
            </p:nvSpPr>
            <p:spPr bwMode="auto">
              <a:xfrm>
                <a:off x="755" y="1205"/>
                <a:ext cx="18" cy="17"/>
              </a:xfrm>
              <a:custGeom>
                <a:avLst/>
                <a:gdLst>
                  <a:gd name="T0" fmla="*/ 1 w 18"/>
                  <a:gd name="T1" fmla="*/ 13 h 17"/>
                  <a:gd name="T2" fmla="*/ 0 w 18"/>
                  <a:gd name="T3" fmla="*/ 14 h 17"/>
                  <a:gd name="T4" fmla="*/ 0 w 18"/>
                  <a:gd name="T5" fmla="*/ 16 h 17"/>
                  <a:gd name="T6" fmla="*/ 1 w 18"/>
                  <a:gd name="T7" fmla="*/ 16 h 17"/>
                  <a:gd name="T8" fmla="*/ 2 w 18"/>
                  <a:gd name="T9" fmla="*/ 16 h 17"/>
                  <a:gd name="T10" fmla="*/ 3 w 18"/>
                  <a:gd name="T11" fmla="*/ 16 h 17"/>
                  <a:gd name="T12" fmla="*/ 6 w 18"/>
                  <a:gd name="T13" fmla="*/ 16 h 17"/>
                  <a:gd name="T14" fmla="*/ 9 w 18"/>
                  <a:gd name="T15" fmla="*/ 16 h 17"/>
                  <a:gd name="T16" fmla="*/ 10 w 18"/>
                  <a:gd name="T17" fmla="*/ 16 h 17"/>
                  <a:gd name="T18" fmla="*/ 12 w 18"/>
                  <a:gd name="T19" fmla="*/ 16 h 17"/>
                  <a:gd name="T20" fmla="*/ 15 w 18"/>
                  <a:gd name="T21" fmla="*/ 16 h 17"/>
                  <a:gd name="T22" fmla="*/ 16 w 18"/>
                  <a:gd name="T23" fmla="*/ 14 h 17"/>
                  <a:gd name="T24" fmla="*/ 16 w 18"/>
                  <a:gd name="T25" fmla="*/ 13 h 17"/>
                  <a:gd name="T26" fmla="*/ 17 w 18"/>
                  <a:gd name="T27" fmla="*/ 11 h 17"/>
                  <a:gd name="T28" fmla="*/ 17 w 18"/>
                  <a:gd name="T29" fmla="*/ 10 h 17"/>
                  <a:gd name="T30" fmla="*/ 17 w 18"/>
                  <a:gd name="T31" fmla="*/ 6 h 17"/>
                  <a:gd name="T32" fmla="*/ 16 w 18"/>
                  <a:gd name="T33" fmla="*/ 6 h 17"/>
                  <a:gd name="T34" fmla="*/ 16 w 18"/>
                  <a:gd name="T35" fmla="*/ 5 h 17"/>
                  <a:gd name="T36" fmla="*/ 15 w 18"/>
                  <a:gd name="T37" fmla="*/ 3 h 17"/>
                  <a:gd name="T38" fmla="*/ 14 w 18"/>
                  <a:gd name="T39" fmla="*/ 2 h 17"/>
                  <a:gd name="T40" fmla="*/ 11 w 18"/>
                  <a:gd name="T41" fmla="*/ 0 h 17"/>
                  <a:gd name="T42" fmla="*/ 1 w 18"/>
                  <a:gd name="T43" fmla="*/ 13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7"/>
                  <a:gd name="T68" fmla="*/ 18 w 18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7">
                    <a:moveTo>
                      <a:pt x="1" y="13"/>
                    </a:moveTo>
                    <a:lnTo>
                      <a:pt x="0" y="14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3" y="16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5" y="16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1" y="13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1" name="Freeform 70"/>
              <p:cNvSpPr>
                <a:spLocks/>
              </p:cNvSpPr>
              <p:nvPr/>
            </p:nvSpPr>
            <p:spPr bwMode="auto">
              <a:xfrm>
                <a:off x="730" y="1202"/>
                <a:ext cx="30" cy="22"/>
              </a:xfrm>
              <a:custGeom>
                <a:avLst/>
                <a:gdLst>
                  <a:gd name="T0" fmla="*/ 0 w 30"/>
                  <a:gd name="T1" fmla="*/ 4 h 22"/>
                  <a:gd name="T2" fmla="*/ 3 w 30"/>
                  <a:gd name="T3" fmla="*/ 4 h 22"/>
                  <a:gd name="T4" fmla="*/ 5 w 30"/>
                  <a:gd name="T5" fmla="*/ 5 h 22"/>
                  <a:gd name="T6" fmla="*/ 8 w 30"/>
                  <a:gd name="T7" fmla="*/ 7 h 22"/>
                  <a:gd name="T8" fmla="*/ 10 w 30"/>
                  <a:gd name="T9" fmla="*/ 9 h 22"/>
                  <a:gd name="T10" fmla="*/ 14 w 30"/>
                  <a:gd name="T11" fmla="*/ 12 h 22"/>
                  <a:gd name="T12" fmla="*/ 17 w 30"/>
                  <a:gd name="T13" fmla="*/ 14 h 22"/>
                  <a:gd name="T14" fmla="*/ 20 w 30"/>
                  <a:gd name="T15" fmla="*/ 16 h 22"/>
                  <a:gd name="T16" fmla="*/ 23 w 30"/>
                  <a:gd name="T17" fmla="*/ 19 h 22"/>
                  <a:gd name="T18" fmla="*/ 26 w 30"/>
                  <a:gd name="T19" fmla="*/ 21 h 22"/>
                  <a:gd name="T20" fmla="*/ 29 w 30"/>
                  <a:gd name="T21" fmla="*/ 21 h 22"/>
                  <a:gd name="T22" fmla="*/ 29 w 30"/>
                  <a:gd name="T23" fmla="*/ 16 h 22"/>
                  <a:gd name="T24" fmla="*/ 24 w 30"/>
                  <a:gd name="T25" fmla="*/ 18 h 22"/>
                  <a:gd name="T26" fmla="*/ 20 w 30"/>
                  <a:gd name="T27" fmla="*/ 17 h 22"/>
                  <a:gd name="T28" fmla="*/ 17 w 30"/>
                  <a:gd name="T29" fmla="*/ 15 h 22"/>
                  <a:gd name="T30" fmla="*/ 16 w 30"/>
                  <a:gd name="T31" fmla="*/ 12 h 22"/>
                  <a:gd name="T32" fmla="*/ 14 w 30"/>
                  <a:gd name="T33" fmla="*/ 8 h 22"/>
                  <a:gd name="T34" fmla="*/ 13 w 30"/>
                  <a:gd name="T35" fmla="*/ 5 h 22"/>
                  <a:gd name="T36" fmla="*/ 10 w 30"/>
                  <a:gd name="T37" fmla="*/ 2 h 22"/>
                  <a:gd name="T38" fmla="*/ 8 w 30"/>
                  <a:gd name="T39" fmla="*/ 0 h 22"/>
                  <a:gd name="T40" fmla="*/ 4 w 30"/>
                  <a:gd name="T41" fmla="*/ 1 h 22"/>
                  <a:gd name="T42" fmla="*/ 0 w 30"/>
                  <a:gd name="T43" fmla="*/ 4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"/>
                  <a:gd name="T67" fmla="*/ 0 h 22"/>
                  <a:gd name="T68" fmla="*/ 30 w 30"/>
                  <a:gd name="T69" fmla="*/ 22 h 2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" h="22">
                    <a:moveTo>
                      <a:pt x="0" y="4"/>
                    </a:moveTo>
                    <a:lnTo>
                      <a:pt x="3" y="4"/>
                    </a:lnTo>
                    <a:lnTo>
                      <a:pt x="5" y="5"/>
                    </a:lnTo>
                    <a:lnTo>
                      <a:pt x="8" y="7"/>
                    </a:lnTo>
                    <a:lnTo>
                      <a:pt x="10" y="9"/>
                    </a:lnTo>
                    <a:lnTo>
                      <a:pt x="14" y="12"/>
                    </a:lnTo>
                    <a:lnTo>
                      <a:pt x="17" y="14"/>
                    </a:lnTo>
                    <a:lnTo>
                      <a:pt x="20" y="16"/>
                    </a:lnTo>
                    <a:lnTo>
                      <a:pt x="23" y="19"/>
                    </a:lnTo>
                    <a:lnTo>
                      <a:pt x="26" y="21"/>
                    </a:lnTo>
                    <a:lnTo>
                      <a:pt x="29" y="21"/>
                    </a:lnTo>
                    <a:lnTo>
                      <a:pt x="29" y="16"/>
                    </a:lnTo>
                    <a:lnTo>
                      <a:pt x="24" y="18"/>
                    </a:lnTo>
                    <a:lnTo>
                      <a:pt x="20" y="17"/>
                    </a:lnTo>
                    <a:lnTo>
                      <a:pt x="17" y="15"/>
                    </a:lnTo>
                    <a:lnTo>
                      <a:pt x="16" y="12"/>
                    </a:lnTo>
                    <a:lnTo>
                      <a:pt x="14" y="8"/>
                    </a:lnTo>
                    <a:lnTo>
                      <a:pt x="13" y="5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80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2" name="Freeform 71"/>
              <p:cNvSpPr>
                <a:spLocks/>
              </p:cNvSpPr>
              <p:nvPr/>
            </p:nvSpPr>
            <p:spPr bwMode="auto">
              <a:xfrm>
                <a:off x="936" y="1226"/>
                <a:ext cx="48" cy="46"/>
              </a:xfrm>
              <a:custGeom>
                <a:avLst/>
                <a:gdLst>
                  <a:gd name="T0" fmla="*/ 22 w 48"/>
                  <a:gd name="T1" fmla="*/ 37 h 46"/>
                  <a:gd name="T2" fmla="*/ 0 w 48"/>
                  <a:gd name="T3" fmla="*/ 35 h 46"/>
                  <a:gd name="T4" fmla="*/ 0 w 48"/>
                  <a:gd name="T5" fmla="*/ 37 h 46"/>
                  <a:gd name="T6" fmla="*/ 0 w 48"/>
                  <a:gd name="T7" fmla="*/ 39 h 46"/>
                  <a:gd name="T8" fmla="*/ 1 w 48"/>
                  <a:gd name="T9" fmla="*/ 39 h 46"/>
                  <a:gd name="T10" fmla="*/ 3 w 48"/>
                  <a:gd name="T11" fmla="*/ 40 h 46"/>
                  <a:gd name="T12" fmla="*/ 4 w 48"/>
                  <a:gd name="T13" fmla="*/ 41 h 46"/>
                  <a:gd name="T14" fmla="*/ 5 w 48"/>
                  <a:gd name="T15" fmla="*/ 42 h 46"/>
                  <a:gd name="T16" fmla="*/ 8 w 48"/>
                  <a:gd name="T17" fmla="*/ 43 h 46"/>
                  <a:gd name="T18" fmla="*/ 8 w 48"/>
                  <a:gd name="T19" fmla="*/ 43 h 46"/>
                  <a:gd name="T20" fmla="*/ 10 w 48"/>
                  <a:gd name="T21" fmla="*/ 44 h 46"/>
                  <a:gd name="T22" fmla="*/ 12 w 48"/>
                  <a:gd name="T23" fmla="*/ 45 h 46"/>
                  <a:gd name="T24" fmla="*/ 16 w 48"/>
                  <a:gd name="T25" fmla="*/ 45 h 46"/>
                  <a:gd name="T26" fmla="*/ 21 w 48"/>
                  <a:gd name="T27" fmla="*/ 45 h 46"/>
                  <a:gd name="T28" fmla="*/ 25 w 48"/>
                  <a:gd name="T29" fmla="*/ 43 h 46"/>
                  <a:gd name="T30" fmla="*/ 28 w 48"/>
                  <a:gd name="T31" fmla="*/ 40 h 46"/>
                  <a:gd name="T32" fmla="*/ 32 w 48"/>
                  <a:gd name="T33" fmla="*/ 38 h 46"/>
                  <a:gd name="T34" fmla="*/ 36 w 48"/>
                  <a:gd name="T35" fmla="*/ 34 h 46"/>
                  <a:gd name="T36" fmla="*/ 38 w 48"/>
                  <a:gd name="T37" fmla="*/ 30 h 46"/>
                  <a:gd name="T38" fmla="*/ 40 w 48"/>
                  <a:gd name="T39" fmla="*/ 26 h 46"/>
                  <a:gd name="T40" fmla="*/ 43 w 48"/>
                  <a:gd name="T41" fmla="*/ 21 h 46"/>
                  <a:gd name="T42" fmla="*/ 45 w 48"/>
                  <a:gd name="T43" fmla="*/ 18 h 46"/>
                  <a:gd name="T44" fmla="*/ 47 w 48"/>
                  <a:gd name="T45" fmla="*/ 0 h 46"/>
                  <a:gd name="T46" fmla="*/ 45 w 48"/>
                  <a:gd name="T47" fmla="*/ 3 h 46"/>
                  <a:gd name="T48" fmla="*/ 43 w 48"/>
                  <a:gd name="T49" fmla="*/ 7 h 46"/>
                  <a:gd name="T50" fmla="*/ 40 w 48"/>
                  <a:gd name="T51" fmla="*/ 10 h 46"/>
                  <a:gd name="T52" fmla="*/ 40 w 48"/>
                  <a:gd name="T53" fmla="*/ 14 h 46"/>
                  <a:gd name="T54" fmla="*/ 36 w 48"/>
                  <a:gd name="T55" fmla="*/ 19 h 46"/>
                  <a:gd name="T56" fmla="*/ 35 w 48"/>
                  <a:gd name="T57" fmla="*/ 22 h 46"/>
                  <a:gd name="T58" fmla="*/ 32 w 48"/>
                  <a:gd name="T59" fmla="*/ 26 h 46"/>
                  <a:gd name="T60" fmla="*/ 29 w 48"/>
                  <a:gd name="T61" fmla="*/ 31 h 46"/>
                  <a:gd name="T62" fmla="*/ 26 w 48"/>
                  <a:gd name="T63" fmla="*/ 34 h 46"/>
                  <a:gd name="T64" fmla="*/ 22 w 48"/>
                  <a:gd name="T65" fmla="*/ 38 h 46"/>
                  <a:gd name="T66" fmla="*/ 22 w 48"/>
                  <a:gd name="T67" fmla="*/ 37 h 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46"/>
                  <a:gd name="T104" fmla="*/ 48 w 48"/>
                  <a:gd name="T105" fmla="*/ 46 h 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46">
                    <a:moveTo>
                      <a:pt x="22" y="37"/>
                    </a:moveTo>
                    <a:lnTo>
                      <a:pt x="0" y="35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3" y="40"/>
                    </a:lnTo>
                    <a:lnTo>
                      <a:pt x="4" y="41"/>
                    </a:lnTo>
                    <a:lnTo>
                      <a:pt x="5" y="42"/>
                    </a:lnTo>
                    <a:lnTo>
                      <a:pt x="8" y="43"/>
                    </a:lnTo>
                    <a:lnTo>
                      <a:pt x="10" y="44"/>
                    </a:lnTo>
                    <a:lnTo>
                      <a:pt x="12" y="45"/>
                    </a:lnTo>
                    <a:lnTo>
                      <a:pt x="16" y="45"/>
                    </a:lnTo>
                    <a:lnTo>
                      <a:pt x="21" y="45"/>
                    </a:lnTo>
                    <a:lnTo>
                      <a:pt x="25" y="43"/>
                    </a:lnTo>
                    <a:lnTo>
                      <a:pt x="28" y="40"/>
                    </a:lnTo>
                    <a:lnTo>
                      <a:pt x="32" y="38"/>
                    </a:lnTo>
                    <a:lnTo>
                      <a:pt x="36" y="34"/>
                    </a:lnTo>
                    <a:lnTo>
                      <a:pt x="38" y="30"/>
                    </a:lnTo>
                    <a:lnTo>
                      <a:pt x="40" y="26"/>
                    </a:lnTo>
                    <a:lnTo>
                      <a:pt x="43" y="21"/>
                    </a:lnTo>
                    <a:lnTo>
                      <a:pt x="45" y="18"/>
                    </a:lnTo>
                    <a:lnTo>
                      <a:pt x="47" y="0"/>
                    </a:lnTo>
                    <a:lnTo>
                      <a:pt x="45" y="3"/>
                    </a:lnTo>
                    <a:lnTo>
                      <a:pt x="43" y="7"/>
                    </a:lnTo>
                    <a:lnTo>
                      <a:pt x="40" y="10"/>
                    </a:lnTo>
                    <a:lnTo>
                      <a:pt x="40" y="14"/>
                    </a:lnTo>
                    <a:lnTo>
                      <a:pt x="36" y="19"/>
                    </a:lnTo>
                    <a:lnTo>
                      <a:pt x="35" y="22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26" y="34"/>
                    </a:lnTo>
                    <a:lnTo>
                      <a:pt x="22" y="38"/>
                    </a:lnTo>
                    <a:lnTo>
                      <a:pt x="22" y="37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3" name="Freeform 72"/>
              <p:cNvSpPr>
                <a:spLocks/>
              </p:cNvSpPr>
              <p:nvPr/>
            </p:nvSpPr>
            <p:spPr bwMode="auto">
              <a:xfrm>
                <a:off x="447" y="1227"/>
                <a:ext cx="122" cy="24"/>
              </a:xfrm>
              <a:custGeom>
                <a:avLst/>
                <a:gdLst>
                  <a:gd name="T0" fmla="*/ 0 w 122"/>
                  <a:gd name="T1" fmla="*/ 16 h 24"/>
                  <a:gd name="T2" fmla="*/ 8 w 122"/>
                  <a:gd name="T3" fmla="*/ 20 h 24"/>
                  <a:gd name="T4" fmla="*/ 17 w 122"/>
                  <a:gd name="T5" fmla="*/ 21 h 24"/>
                  <a:gd name="T6" fmla="*/ 25 w 122"/>
                  <a:gd name="T7" fmla="*/ 21 h 24"/>
                  <a:gd name="T8" fmla="*/ 32 w 122"/>
                  <a:gd name="T9" fmla="*/ 19 h 24"/>
                  <a:gd name="T10" fmla="*/ 40 w 122"/>
                  <a:gd name="T11" fmla="*/ 17 h 24"/>
                  <a:gd name="T12" fmla="*/ 48 w 122"/>
                  <a:gd name="T13" fmla="*/ 16 h 24"/>
                  <a:gd name="T14" fmla="*/ 55 w 122"/>
                  <a:gd name="T15" fmla="*/ 15 h 24"/>
                  <a:gd name="T16" fmla="*/ 63 w 122"/>
                  <a:gd name="T17" fmla="*/ 16 h 24"/>
                  <a:gd name="T18" fmla="*/ 71 w 122"/>
                  <a:gd name="T19" fmla="*/ 18 h 24"/>
                  <a:gd name="T20" fmla="*/ 77 w 122"/>
                  <a:gd name="T21" fmla="*/ 23 h 24"/>
                  <a:gd name="T22" fmla="*/ 77 w 122"/>
                  <a:gd name="T23" fmla="*/ 21 h 24"/>
                  <a:gd name="T24" fmla="*/ 77 w 122"/>
                  <a:gd name="T25" fmla="*/ 19 h 24"/>
                  <a:gd name="T26" fmla="*/ 77 w 122"/>
                  <a:gd name="T27" fmla="*/ 16 h 24"/>
                  <a:gd name="T28" fmla="*/ 78 w 122"/>
                  <a:gd name="T29" fmla="*/ 15 h 24"/>
                  <a:gd name="T30" fmla="*/ 79 w 122"/>
                  <a:gd name="T31" fmla="*/ 12 h 24"/>
                  <a:gd name="T32" fmla="*/ 81 w 122"/>
                  <a:gd name="T33" fmla="*/ 10 h 24"/>
                  <a:gd name="T34" fmla="*/ 82 w 122"/>
                  <a:gd name="T35" fmla="*/ 9 h 24"/>
                  <a:gd name="T36" fmla="*/ 83 w 122"/>
                  <a:gd name="T37" fmla="*/ 8 h 24"/>
                  <a:gd name="T38" fmla="*/ 86 w 122"/>
                  <a:gd name="T39" fmla="*/ 7 h 24"/>
                  <a:gd name="T40" fmla="*/ 87 w 122"/>
                  <a:gd name="T41" fmla="*/ 6 h 24"/>
                  <a:gd name="T42" fmla="*/ 91 w 122"/>
                  <a:gd name="T43" fmla="*/ 8 h 24"/>
                  <a:gd name="T44" fmla="*/ 94 w 122"/>
                  <a:gd name="T45" fmla="*/ 9 h 24"/>
                  <a:gd name="T46" fmla="*/ 97 w 122"/>
                  <a:gd name="T47" fmla="*/ 10 h 24"/>
                  <a:gd name="T48" fmla="*/ 101 w 122"/>
                  <a:gd name="T49" fmla="*/ 13 h 24"/>
                  <a:gd name="T50" fmla="*/ 104 w 122"/>
                  <a:gd name="T51" fmla="*/ 15 h 24"/>
                  <a:gd name="T52" fmla="*/ 106 w 122"/>
                  <a:gd name="T53" fmla="*/ 16 h 24"/>
                  <a:gd name="T54" fmla="*/ 110 w 122"/>
                  <a:gd name="T55" fmla="*/ 17 h 24"/>
                  <a:gd name="T56" fmla="*/ 114 w 122"/>
                  <a:gd name="T57" fmla="*/ 17 h 24"/>
                  <a:gd name="T58" fmla="*/ 117 w 122"/>
                  <a:gd name="T59" fmla="*/ 18 h 24"/>
                  <a:gd name="T60" fmla="*/ 121 w 122"/>
                  <a:gd name="T61" fmla="*/ 18 h 24"/>
                  <a:gd name="T62" fmla="*/ 110 w 122"/>
                  <a:gd name="T63" fmla="*/ 10 h 24"/>
                  <a:gd name="T64" fmla="*/ 99 w 122"/>
                  <a:gd name="T65" fmla="*/ 5 h 24"/>
                  <a:gd name="T66" fmla="*/ 87 w 122"/>
                  <a:gd name="T67" fmla="*/ 1 h 24"/>
                  <a:gd name="T68" fmla="*/ 74 w 122"/>
                  <a:gd name="T69" fmla="*/ 0 h 24"/>
                  <a:gd name="T70" fmla="*/ 61 w 122"/>
                  <a:gd name="T71" fmla="*/ 0 h 24"/>
                  <a:gd name="T72" fmla="*/ 49 w 122"/>
                  <a:gd name="T73" fmla="*/ 2 h 24"/>
                  <a:gd name="T74" fmla="*/ 36 w 122"/>
                  <a:gd name="T75" fmla="*/ 5 h 24"/>
                  <a:gd name="T76" fmla="*/ 24 w 122"/>
                  <a:gd name="T77" fmla="*/ 8 h 24"/>
                  <a:gd name="T78" fmla="*/ 12 w 122"/>
                  <a:gd name="T79" fmla="*/ 12 h 24"/>
                  <a:gd name="T80" fmla="*/ 0 w 122"/>
                  <a:gd name="T81" fmla="*/ 16 h 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2"/>
                  <a:gd name="T124" fmla="*/ 0 h 24"/>
                  <a:gd name="T125" fmla="*/ 122 w 122"/>
                  <a:gd name="T126" fmla="*/ 24 h 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2" h="24">
                    <a:moveTo>
                      <a:pt x="0" y="16"/>
                    </a:moveTo>
                    <a:lnTo>
                      <a:pt x="8" y="20"/>
                    </a:lnTo>
                    <a:lnTo>
                      <a:pt x="17" y="21"/>
                    </a:lnTo>
                    <a:lnTo>
                      <a:pt x="25" y="21"/>
                    </a:lnTo>
                    <a:lnTo>
                      <a:pt x="32" y="19"/>
                    </a:lnTo>
                    <a:lnTo>
                      <a:pt x="40" y="17"/>
                    </a:lnTo>
                    <a:lnTo>
                      <a:pt x="48" y="16"/>
                    </a:lnTo>
                    <a:lnTo>
                      <a:pt x="55" y="15"/>
                    </a:lnTo>
                    <a:lnTo>
                      <a:pt x="63" y="16"/>
                    </a:lnTo>
                    <a:lnTo>
                      <a:pt x="71" y="18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19"/>
                    </a:lnTo>
                    <a:lnTo>
                      <a:pt x="77" y="16"/>
                    </a:lnTo>
                    <a:lnTo>
                      <a:pt x="78" y="15"/>
                    </a:lnTo>
                    <a:lnTo>
                      <a:pt x="79" y="12"/>
                    </a:lnTo>
                    <a:lnTo>
                      <a:pt x="81" y="10"/>
                    </a:lnTo>
                    <a:lnTo>
                      <a:pt x="82" y="9"/>
                    </a:lnTo>
                    <a:lnTo>
                      <a:pt x="83" y="8"/>
                    </a:lnTo>
                    <a:lnTo>
                      <a:pt x="86" y="7"/>
                    </a:lnTo>
                    <a:lnTo>
                      <a:pt x="87" y="6"/>
                    </a:lnTo>
                    <a:lnTo>
                      <a:pt x="91" y="8"/>
                    </a:lnTo>
                    <a:lnTo>
                      <a:pt x="94" y="9"/>
                    </a:lnTo>
                    <a:lnTo>
                      <a:pt x="97" y="10"/>
                    </a:lnTo>
                    <a:lnTo>
                      <a:pt x="101" y="13"/>
                    </a:lnTo>
                    <a:lnTo>
                      <a:pt x="104" y="15"/>
                    </a:lnTo>
                    <a:lnTo>
                      <a:pt x="106" y="16"/>
                    </a:lnTo>
                    <a:lnTo>
                      <a:pt x="110" y="17"/>
                    </a:lnTo>
                    <a:lnTo>
                      <a:pt x="114" y="17"/>
                    </a:lnTo>
                    <a:lnTo>
                      <a:pt x="117" y="18"/>
                    </a:lnTo>
                    <a:lnTo>
                      <a:pt x="121" y="18"/>
                    </a:lnTo>
                    <a:lnTo>
                      <a:pt x="110" y="10"/>
                    </a:lnTo>
                    <a:lnTo>
                      <a:pt x="99" y="5"/>
                    </a:lnTo>
                    <a:lnTo>
                      <a:pt x="87" y="1"/>
                    </a:lnTo>
                    <a:lnTo>
                      <a:pt x="74" y="0"/>
                    </a:lnTo>
                    <a:lnTo>
                      <a:pt x="61" y="0"/>
                    </a:lnTo>
                    <a:lnTo>
                      <a:pt x="49" y="2"/>
                    </a:lnTo>
                    <a:lnTo>
                      <a:pt x="36" y="5"/>
                    </a:lnTo>
                    <a:lnTo>
                      <a:pt x="24" y="8"/>
                    </a:lnTo>
                    <a:lnTo>
                      <a:pt x="12" y="12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4" name="Freeform 73"/>
              <p:cNvSpPr>
                <a:spLocks/>
              </p:cNvSpPr>
              <p:nvPr/>
            </p:nvSpPr>
            <p:spPr bwMode="auto">
              <a:xfrm>
                <a:off x="631" y="1229"/>
                <a:ext cx="18" cy="28"/>
              </a:xfrm>
              <a:custGeom>
                <a:avLst/>
                <a:gdLst>
                  <a:gd name="T0" fmla="*/ 6 w 18"/>
                  <a:gd name="T1" fmla="*/ 13 h 28"/>
                  <a:gd name="T2" fmla="*/ 2 w 18"/>
                  <a:gd name="T3" fmla="*/ 13 h 28"/>
                  <a:gd name="T4" fmla="*/ 2 w 18"/>
                  <a:gd name="T5" fmla="*/ 14 h 28"/>
                  <a:gd name="T6" fmla="*/ 0 w 18"/>
                  <a:gd name="T7" fmla="*/ 16 h 28"/>
                  <a:gd name="T8" fmla="*/ 0 w 18"/>
                  <a:gd name="T9" fmla="*/ 18 h 28"/>
                  <a:gd name="T10" fmla="*/ 0 w 18"/>
                  <a:gd name="T11" fmla="*/ 20 h 28"/>
                  <a:gd name="T12" fmla="*/ 2 w 18"/>
                  <a:gd name="T13" fmla="*/ 22 h 28"/>
                  <a:gd name="T14" fmla="*/ 2 w 18"/>
                  <a:gd name="T15" fmla="*/ 23 h 28"/>
                  <a:gd name="T16" fmla="*/ 3 w 18"/>
                  <a:gd name="T17" fmla="*/ 25 h 28"/>
                  <a:gd name="T18" fmla="*/ 5 w 18"/>
                  <a:gd name="T19" fmla="*/ 27 h 28"/>
                  <a:gd name="T20" fmla="*/ 8 w 18"/>
                  <a:gd name="T21" fmla="*/ 27 h 28"/>
                  <a:gd name="T22" fmla="*/ 11 w 18"/>
                  <a:gd name="T23" fmla="*/ 27 h 28"/>
                  <a:gd name="T24" fmla="*/ 11 w 18"/>
                  <a:gd name="T25" fmla="*/ 26 h 28"/>
                  <a:gd name="T26" fmla="*/ 10 w 18"/>
                  <a:gd name="T27" fmla="*/ 24 h 28"/>
                  <a:gd name="T28" fmla="*/ 9 w 18"/>
                  <a:gd name="T29" fmla="*/ 23 h 28"/>
                  <a:gd name="T30" fmla="*/ 8 w 18"/>
                  <a:gd name="T31" fmla="*/ 23 h 28"/>
                  <a:gd name="T32" fmla="*/ 8 w 18"/>
                  <a:gd name="T33" fmla="*/ 22 h 28"/>
                  <a:gd name="T34" fmla="*/ 6 w 18"/>
                  <a:gd name="T35" fmla="*/ 21 h 28"/>
                  <a:gd name="T36" fmla="*/ 6 w 18"/>
                  <a:gd name="T37" fmla="*/ 19 h 28"/>
                  <a:gd name="T38" fmla="*/ 5 w 18"/>
                  <a:gd name="T39" fmla="*/ 18 h 28"/>
                  <a:gd name="T40" fmla="*/ 5 w 18"/>
                  <a:gd name="T41" fmla="*/ 16 h 28"/>
                  <a:gd name="T42" fmla="*/ 6 w 18"/>
                  <a:gd name="T43" fmla="*/ 15 h 28"/>
                  <a:gd name="T44" fmla="*/ 17 w 18"/>
                  <a:gd name="T45" fmla="*/ 13 h 28"/>
                  <a:gd name="T46" fmla="*/ 15 w 18"/>
                  <a:gd name="T47" fmla="*/ 11 h 28"/>
                  <a:gd name="T48" fmla="*/ 15 w 18"/>
                  <a:gd name="T49" fmla="*/ 10 h 28"/>
                  <a:gd name="T50" fmla="*/ 14 w 18"/>
                  <a:gd name="T51" fmla="*/ 8 h 28"/>
                  <a:gd name="T52" fmla="*/ 14 w 18"/>
                  <a:gd name="T53" fmla="*/ 6 h 28"/>
                  <a:gd name="T54" fmla="*/ 12 w 18"/>
                  <a:gd name="T55" fmla="*/ 4 h 28"/>
                  <a:gd name="T56" fmla="*/ 12 w 18"/>
                  <a:gd name="T57" fmla="*/ 3 h 28"/>
                  <a:gd name="T58" fmla="*/ 11 w 18"/>
                  <a:gd name="T59" fmla="*/ 2 h 28"/>
                  <a:gd name="T60" fmla="*/ 9 w 18"/>
                  <a:gd name="T61" fmla="*/ 1 h 28"/>
                  <a:gd name="T62" fmla="*/ 8 w 18"/>
                  <a:gd name="T63" fmla="*/ 0 h 28"/>
                  <a:gd name="T64" fmla="*/ 6 w 18"/>
                  <a:gd name="T65" fmla="*/ 0 h 28"/>
                  <a:gd name="T66" fmla="*/ 6 w 18"/>
                  <a:gd name="T67" fmla="*/ 13 h 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"/>
                  <a:gd name="T103" fmla="*/ 0 h 28"/>
                  <a:gd name="T104" fmla="*/ 18 w 18"/>
                  <a:gd name="T105" fmla="*/ 28 h 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" h="28">
                    <a:moveTo>
                      <a:pt x="6" y="13"/>
                    </a:moveTo>
                    <a:lnTo>
                      <a:pt x="2" y="13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5" y="27"/>
                    </a:lnTo>
                    <a:lnTo>
                      <a:pt x="8" y="27"/>
                    </a:lnTo>
                    <a:lnTo>
                      <a:pt x="11" y="27"/>
                    </a:lnTo>
                    <a:lnTo>
                      <a:pt x="11" y="26"/>
                    </a:lnTo>
                    <a:lnTo>
                      <a:pt x="10" y="24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22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6" y="15"/>
                    </a:lnTo>
                    <a:lnTo>
                      <a:pt x="17" y="13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5" name="Freeform 74"/>
              <p:cNvSpPr>
                <a:spLocks/>
              </p:cNvSpPr>
              <p:nvPr/>
            </p:nvSpPr>
            <p:spPr bwMode="auto">
              <a:xfrm>
                <a:off x="650" y="1236"/>
                <a:ext cx="19" cy="20"/>
              </a:xfrm>
              <a:custGeom>
                <a:avLst/>
                <a:gdLst>
                  <a:gd name="T0" fmla="*/ 0 w 19"/>
                  <a:gd name="T1" fmla="*/ 0 h 20"/>
                  <a:gd name="T2" fmla="*/ 2 w 19"/>
                  <a:gd name="T3" fmla="*/ 1 h 20"/>
                  <a:gd name="T4" fmla="*/ 2 w 19"/>
                  <a:gd name="T5" fmla="*/ 4 h 20"/>
                  <a:gd name="T6" fmla="*/ 0 w 19"/>
                  <a:gd name="T7" fmla="*/ 7 h 20"/>
                  <a:gd name="T8" fmla="*/ 0 w 19"/>
                  <a:gd name="T9" fmla="*/ 9 h 20"/>
                  <a:gd name="T10" fmla="*/ 0 w 19"/>
                  <a:gd name="T11" fmla="*/ 12 h 20"/>
                  <a:gd name="T12" fmla="*/ 0 w 19"/>
                  <a:gd name="T13" fmla="*/ 14 h 20"/>
                  <a:gd name="T14" fmla="*/ 0 w 19"/>
                  <a:gd name="T15" fmla="*/ 17 h 20"/>
                  <a:gd name="T16" fmla="*/ 4 w 19"/>
                  <a:gd name="T17" fmla="*/ 19 h 20"/>
                  <a:gd name="T18" fmla="*/ 10 w 19"/>
                  <a:gd name="T19" fmla="*/ 19 h 20"/>
                  <a:gd name="T20" fmla="*/ 18 w 19"/>
                  <a:gd name="T21" fmla="*/ 19 h 20"/>
                  <a:gd name="T22" fmla="*/ 18 w 19"/>
                  <a:gd name="T23" fmla="*/ 17 h 20"/>
                  <a:gd name="T24" fmla="*/ 18 w 19"/>
                  <a:gd name="T25" fmla="*/ 14 h 20"/>
                  <a:gd name="T26" fmla="*/ 18 w 19"/>
                  <a:gd name="T27" fmla="*/ 13 h 20"/>
                  <a:gd name="T28" fmla="*/ 16 w 19"/>
                  <a:gd name="T29" fmla="*/ 10 h 20"/>
                  <a:gd name="T30" fmla="*/ 16 w 19"/>
                  <a:gd name="T31" fmla="*/ 8 h 20"/>
                  <a:gd name="T32" fmla="*/ 14 w 19"/>
                  <a:gd name="T33" fmla="*/ 6 h 20"/>
                  <a:gd name="T34" fmla="*/ 12 w 19"/>
                  <a:gd name="T35" fmla="*/ 4 h 20"/>
                  <a:gd name="T36" fmla="*/ 8 w 19"/>
                  <a:gd name="T37" fmla="*/ 3 h 20"/>
                  <a:gd name="T38" fmla="*/ 4 w 19"/>
                  <a:gd name="T39" fmla="*/ 1 h 20"/>
                  <a:gd name="T40" fmla="*/ 0 w 19"/>
                  <a:gd name="T41" fmla="*/ 0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20"/>
                  <a:gd name="T65" fmla="*/ 19 w 1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20">
                    <a:moveTo>
                      <a:pt x="0" y="0"/>
                    </a:moveTo>
                    <a:lnTo>
                      <a:pt x="2" y="1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4" y="19"/>
                    </a:lnTo>
                    <a:lnTo>
                      <a:pt x="10" y="19"/>
                    </a:lnTo>
                    <a:lnTo>
                      <a:pt x="18" y="19"/>
                    </a:lnTo>
                    <a:lnTo>
                      <a:pt x="18" y="17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8" y="3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6" name="Freeform 75"/>
              <p:cNvSpPr>
                <a:spLocks/>
              </p:cNvSpPr>
              <p:nvPr/>
            </p:nvSpPr>
            <p:spPr bwMode="auto">
              <a:xfrm>
                <a:off x="681" y="1238"/>
                <a:ext cx="21" cy="34"/>
              </a:xfrm>
              <a:custGeom>
                <a:avLst/>
                <a:gdLst>
                  <a:gd name="T0" fmla="*/ 4 w 21"/>
                  <a:gd name="T1" fmla="*/ 4 h 34"/>
                  <a:gd name="T2" fmla="*/ 4 w 21"/>
                  <a:gd name="T3" fmla="*/ 6 h 34"/>
                  <a:gd name="T4" fmla="*/ 5 w 21"/>
                  <a:gd name="T5" fmla="*/ 7 h 34"/>
                  <a:gd name="T6" fmla="*/ 7 w 21"/>
                  <a:gd name="T7" fmla="*/ 8 h 34"/>
                  <a:gd name="T8" fmla="*/ 8 w 21"/>
                  <a:gd name="T9" fmla="*/ 9 h 34"/>
                  <a:gd name="T10" fmla="*/ 10 w 21"/>
                  <a:gd name="T11" fmla="*/ 10 h 34"/>
                  <a:gd name="T12" fmla="*/ 12 w 21"/>
                  <a:gd name="T13" fmla="*/ 11 h 34"/>
                  <a:gd name="T14" fmla="*/ 12 w 21"/>
                  <a:gd name="T15" fmla="*/ 12 h 34"/>
                  <a:gd name="T16" fmla="*/ 13 w 21"/>
                  <a:gd name="T17" fmla="*/ 14 h 34"/>
                  <a:gd name="T18" fmla="*/ 14 w 21"/>
                  <a:gd name="T19" fmla="*/ 15 h 34"/>
                  <a:gd name="T20" fmla="*/ 13 w 21"/>
                  <a:gd name="T21" fmla="*/ 18 h 34"/>
                  <a:gd name="T22" fmla="*/ 12 w 21"/>
                  <a:gd name="T23" fmla="*/ 19 h 34"/>
                  <a:gd name="T24" fmla="*/ 12 w 21"/>
                  <a:gd name="T25" fmla="*/ 19 h 34"/>
                  <a:gd name="T26" fmla="*/ 10 w 21"/>
                  <a:gd name="T27" fmla="*/ 19 h 34"/>
                  <a:gd name="T28" fmla="*/ 8 w 21"/>
                  <a:gd name="T29" fmla="*/ 19 h 34"/>
                  <a:gd name="T30" fmla="*/ 7 w 21"/>
                  <a:gd name="T31" fmla="*/ 18 h 34"/>
                  <a:gd name="T32" fmla="*/ 5 w 21"/>
                  <a:gd name="T33" fmla="*/ 19 h 34"/>
                  <a:gd name="T34" fmla="*/ 3 w 21"/>
                  <a:gd name="T35" fmla="*/ 19 h 34"/>
                  <a:gd name="T36" fmla="*/ 2 w 21"/>
                  <a:gd name="T37" fmla="*/ 20 h 34"/>
                  <a:gd name="T38" fmla="*/ 0 w 21"/>
                  <a:gd name="T39" fmla="*/ 21 h 34"/>
                  <a:gd name="T40" fmla="*/ 0 w 21"/>
                  <a:gd name="T41" fmla="*/ 23 h 34"/>
                  <a:gd name="T42" fmla="*/ 0 w 21"/>
                  <a:gd name="T43" fmla="*/ 24 h 34"/>
                  <a:gd name="T44" fmla="*/ 0 w 21"/>
                  <a:gd name="T45" fmla="*/ 26 h 34"/>
                  <a:gd name="T46" fmla="*/ 0 w 21"/>
                  <a:gd name="T47" fmla="*/ 27 h 34"/>
                  <a:gd name="T48" fmla="*/ 0 w 21"/>
                  <a:gd name="T49" fmla="*/ 27 h 34"/>
                  <a:gd name="T50" fmla="*/ 0 w 21"/>
                  <a:gd name="T51" fmla="*/ 28 h 34"/>
                  <a:gd name="T52" fmla="*/ 1 w 21"/>
                  <a:gd name="T53" fmla="*/ 29 h 34"/>
                  <a:gd name="T54" fmla="*/ 2 w 21"/>
                  <a:gd name="T55" fmla="*/ 30 h 34"/>
                  <a:gd name="T56" fmla="*/ 3 w 21"/>
                  <a:gd name="T57" fmla="*/ 31 h 34"/>
                  <a:gd name="T58" fmla="*/ 4 w 21"/>
                  <a:gd name="T59" fmla="*/ 32 h 34"/>
                  <a:gd name="T60" fmla="*/ 4 w 21"/>
                  <a:gd name="T61" fmla="*/ 33 h 34"/>
                  <a:gd name="T62" fmla="*/ 8 w 21"/>
                  <a:gd name="T63" fmla="*/ 33 h 34"/>
                  <a:gd name="T64" fmla="*/ 10 w 21"/>
                  <a:gd name="T65" fmla="*/ 33 h 34"/>
                  <a:gd name="T66" fmla="*/ 12 w 21"/>
                  <a:gd name="T67" fmla="*/ 32 h 34"/>
                  <a:gd name="T68" fmla="*/ 14 w 21"/>
                  <a:gd name="T69" fmla="*/ 31 h 34"/>
                  <a:gd name="T70" fmla="*/ 16 w 21"/>
                  <a:gd name="T71" fmla="*/ 29 h 34"/>
                  <a:gd name="T72" fmla="*/ 17 w 21"/>
                  <a:gd name="T73" fmla="*/ 27 h 34"/>
                  <a:gd name="T74" fmla="*/ 18 w 21"/>
                  <a:gd name="T75" fmla="*/ 26 h 34"/>
                  <a:gd name="T76" fmla="*/ 19 w 21"/>
                  <a:gd name="T77" fmla="*/ 23 h 34"/>
                  <a:gd name="T78" fmla="*/ 20 w 21"/>
                  <a:gd name="T79" fmla="*/ 20 h 34"/>
                  <a:gd name="T80" fmla="*/ 20 w 21"/>
                  <a:gd name="T81" fmla="*/ 18 h 34"/>
                  <a:gd name="T82" fmla="*/ 7 w 21"/>
                  <a:gd name="T83" fmla="*/ 0 h 34"/>
                  <a:gd name="T84" fmla="*/ 4 w 21"/>
                  <a:gd name="T85" fmla="*/ 4 h 3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"/>
                  <a:gd name="T130" fmla="*/ 0 h 34"/>
                  <a:gd name="T131" fmla="*/ 21 w 21"/>
                  <a:gd name="T132" fmla="*/ 34 h 3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" h="34">
                    <a:moveTo>
                      <a:pt x="4" y="4"/>
                    </a:moveTo>
                    <a:lnTo>
                      <a:pt x="4" y="6"/>
                    </a:lnTo>
                    <a:lnTo>
                      <a:pt x="5" y="7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3" y="14"/>
                    </a:lnTo>
                    <a:lnTo>
                      <a:pt x="14" y="15"/>
                    </a:lnTo>
                    <a:lnTo>
                      <a:pt x="13" y="18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7" y="18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1" y="29"/>
                    </a:lnTo>
                    <a:lnTo>
                      <a:pt x="2" y="30"/>
                    </a:lnTo>
                    <a:lnTo>
                      <a:pt x="3" y="31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8" y="33"/>
                    </a:lnTo>
                    <a:lnTo>
                      <a:pt x="10" y="33"/>
                    </a:lnTo>
                    <a:lnTo>
                      <a:pt x="12" y="32"/>
                    </a:lnTo>
                    <a:lnTo>
                      <a:pt x="14" y="31"/>
                    </a:lnTo>
                    <a:lnTo>
                      <a:pt x="16" y="29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19" y="23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7" y="0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7" name="Freeform 76"/>
              <p:cNvSpPr>
                <a:spLocks/>
              </p:cNvSpPr>
              <p:nvPr/>
            </p:nvSpPr>
            <p:spPr bwMode="auto">
              <a:xfrm>
                <a:off x="1315" y="1242"/>
                <a:ext cx="99" cy="152"/>
              </a:xfrm>
              <a:custGeom>
                <a:avLst/>
                <a:gdLst>
                  <a:gd name="T0" fmla="*/ 8 w 99"/>
                  <a:gd name="T1" fmla="*/ 43 h 152"/>
                  <a:gd name="T2" fmla="*/ 5 w 99"/>
                  <a:gd name="T3" fmla="*/ 62 h 152"/>
                  <a:gd name="T4" fmla="*/ 0 w 99"/>
                  <a:gd name="T5" fmla="*/ 82 h 152"/>
                  <a:gd name="T6" fmla="*/ 0 w 99"/>
                  <a:gd name="T7" fmla="*/ 101 h 152"/>
                  <a:gd name="T8" fmla="*/ 4 w 99"/>
                  <a:gd name="T9" fmla="*/ 119 h 152"/>
                  <a:gd name="T10" fmla="*/ 14 w 99"/>
                  <a:gd name="T11" fmla="*/ 131 h 152"/>
                  <a:gd name="T12" fmla="*/ 25 w 99"/>
                  <a:gd name="T13" fmla="*/ 139 h 152"/>
                  <a:gd name="T14" fmla="*/ 36 w 99"/>
                  <a:gd name="T15" fmla="*/ 148 h 152"/>
                  <a:gd name="T16" fmla="*/ 47 w 99"/>
                  <a:gd name="T17" fmla="*/ 151 h 152"/>
                  <a:gd name="T18" fmla="*/ 58 w 99"/>
                  <a:gd name="T19" fmla="*/ 147 h 152"/>
                  <a:gd name="T20" fmla="*/ 69 w 99"/>
                  <a:gd name="T21" fmla="*/ 138 h 152"/>
                  <a:gd name="T22" fmla="*/ 78 w 99"/>
                  <a:gd name="T23" fmla="*/ 132 h 152"/>
                  <a:gd name="T24" fmla="*/ 85 w 99"/>
                  <a:gd name="T25" fmla="*/ 125 h 152"/>
                  <a:gd name="T26" fmla="*/ 91 w 99"/>
                  <a:gd name="T27" fmla="*/ 115 h 152"/>
                  <a:gd name="T28" fmla="*/ 96 w 99"/>
                  <a:gd name="T29" fmla="*/ 106 h 152"/>
                  <a:gd name="T30" fmla="*/ 92 w 99"/>
                  <a:gd name="T31" fmla="*/ 97 h 152"/>
                  <a:gd name="T32" fmla="*/ 82 w 99"/>
                  <a:gd name="T33" fmla="*/ 87 h 152"/>
                  <a:gd name="T34" fmla="*/ 73 w 99"/>
                  <a:gd name="T35" fmla="*/ 74 h 152"/>
                  <a:gd name="T36" fmla="*/ 66 w 99"/>
                  <a:gd name="T37" fmla="*/ 61 h 152"/>
                  <a:gd name="T38" fmla="*/ 61 w 99"/>
                  <a:gd name="T39" fmla="*/ 47 h 152"/>
                  <a:gd name="T40" fmla="*/ 52 w 99"/>
                  <a:gd name="T41" fmla="*/ 40 h 152"/>
                  <a:gd name="T42" fmla="*/ 56 w 99"/>
                  <a:gd name="T43" fmla="*/ 56 h 152"/>
                  <a:gd name="T44" fmla="*/ 57 w 99"/>
                  <a:gd name="T45" fmla="*/ 73 h 152"/>
                  <a:gd name="T46" fmla="*/ 56 w 99"/>
                  <a:gd name="T47" fmla="*/ 89 h 152"/>
                  <a:gd name="T48" fmla="*/ 51 w 99"/>
                  <a:gd name="T49" fmla="*/ 104 h 152"/>
                  <a:gd name="T50" fmla="*/ 41 w 99"/>
                  <a:gd name="T51" fmla="*/ 115 h 152"/>
                  <a:gd name="T52" fmla="*/ 37 w 99"/>
                  <a:gd name="T53" fmla="*/ 109 h 152"/>
                  <a:gd name="T54" fmla="*/ 38 w 99"/>
                  <a:gd name="T55" fmla="*/ 102 h 152"/>
                  <a:gd name="T56" fmla="*/ 42 w 99"/>
                  <a:gd name="T57" fmla="*/ 95 h 152"/>
                  <a:gd name="T58" fmla="*/ 46 w 99"/>
                  <a:gd name="T59" fmla="*/ 88 h 152"/>
                  <a:gd name="T60" fmla="*/ 47 w 99"/>
                  <a:gd name="T61" fmla="*/ 81 h 152"/>
                  <a:gd name="T62" fmla="*/ 46 w 99"/>
                  <a:gd name="T63" fmla="*/ 53 h 152"/>
                  <a:gd name="T64" fmla="*/ 46 w 99"/>
                  <a:gd name="T65" fmla="*/ 54 h 152"/>
                  <a:gd name="T66" fmla="*/ 46 w 99"/>
                  <a:gd name="T67" fmla="*/ 57 h 152"/>
                  <a:gd name="T68" fmla="*/ 46 w 99"/>
                  <a:gd name="T69" fmla="*/ 59 h 152"/>
                  <a:gd name="T70" fmla="*/ 45 w 99"/>
                  <a:gd name="T71" fmla="*/ 61 h 152"/>
                  <a:gd name="T72" fmla="*/ 40 w 99"/>
                  <a:gd name="T73" fmla="*/ 60 h 152"/>
                  <a:gd name="T74" fmla="*/ 37 w 99"/>
                  <a:gd name="T75" fmla="*/ 55 h 152"/>
                  <a:gd name="T76" fmla="*/ 37 w 99"/>
                  <a:gd name="T77" fmla="*/ 47 h 152"/>
                  <a:gd name="T78" fmla="*/ 37 w 99"/>
                  <a:gd name="T79" fmla="*/ 40 h 152"/>
                  <a:gd name="T80" fmla="*/ 36 w 99"/>
                  <a:gd name="T81" fmla="*/ 32 h 152"/>
                  <a:gd name="T82" fmla="*/ 37 w 99"/>
                  <a:gd name="T83" fmla="*/ 27 h 152"/>
                  <a:gd name="T84" fmla="*/ 43 w 99"/>
                  <a:gd name="T85" fmla="*/ 27 h 152"/>
                  <a:gd name="T86" fmla="*/ 51 w 99"/>
                  <a:gd name="T87" fmla="*/ 27 h 152"/>
                  <a:gd name="T88" fmla="*/ 59 w 99"/>
                  <a:gd name="T89" fmla="*/ 29 h 152"/>
                  <a:gd name="T90" fmla="*/ 66 w 99"/>
                  <a:gd name="T91" fmla="*/ 27 h 152"/>
                  <a:gd name="T92" fmla="*/ 73 w 99"/>
                  <a:gd name="T93" fmla="*/ 27 h 152"/>
                  <a:gd name="T94" fmla="*/ 79 w 99"/>
                  <a:gd name="T95" fmla="*/ 24 h 152"/>
                  <a:gd name="T96" fmla="*/ 83 w 99"/>
                  <a:gd name="T97" fmla="*/ 19 h 152"/>
                  <a:gd name="T98" fmla="*/ 87 w 99"/>
                  <a:gd name="T99" fmla="*/ 13 h 152"/>
                  <a:gd name="T100" fmla="*/ 89 w 99"/>
                  <a:gd name="T101" fmla="*/ 7 h 152"/>
                  <a:gd name="T102" fmla="*/ 82 w 99"/>
                  <a:gd name="T103" fmla="*/ 3 h 152"/>
                  <a:gd name="T104" fmla="*/ 61 w 99"/>
                  <a:gd name="T105" fmla="*/ 1 h 152"/>
                  <a:gd name="T106" fmla="*/ 39 w 99"/>
                  <a:gd name="T107" fmla="*/ 0 h 152"/>
                  <a:gd name="T108" fmla="*/ 20 w 99"/>
                  <a:gd name="T109" fmla="*/ 5 h 152"/>
                  <a:gd name="T110" fmla="*/ 9 w 99"/>
                  <a:gd name="T111" fmla="*/ 20 h 1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9"/>
                  <a:gd name="T169" fmla="*/ 0 h 152"/>
                  <a:gd name="T170" fmla="*/ 99 w 99"/>
                  <a:gd name="T171" fmla="*/ 152 h 1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9" h="152">
                    <a:moveTo>
                      <a:pt x="9" y="33"/>
                    </a:moveTo>
                    <a:lnTo>
                      <a:pt x="8" y="43"/>
                    </a:lnTo>
                    <a:lnTo>
                      <a:pt x="6" y="53"/>
                    </a:lnTo>
                    <a:lnTo>
                      <a:pt x="5" y="62"/>
                    </a:lnTo>
                    <a:lnTo>
                      <a:pt x="2" y="72"/>
                    </a:lnTo>
                    <a:lnTo>
                      <a:pt x="0" y="82"/>
                    </a:lnTo>
                    <a:lnTo>
                      <a:pt x="0" y="92"/>
                    </a:lnTo>
                    <a:lnTo>
                      <a:pt x="0" y="101"/>
                    </a:lnTo>
                    <a:lnTo>
                      <a:pt x="0" y="110"/>
                    </a:lnTo>
                    <a:lnTo>
                      <a:pt x="4" y="119"/>
                    </a:lnTo>
                    <a:lnTo>
                      <a:pt x="9" y="128"/>
                    </a:lnTo>
                    <a:lnTo>
                      <a:pt x="14" y="131"/>
                    </a:lnTo>
                    <a:lnTo>
                      <a:pt x="20" y="135"/>
                    </a:lnTo>
                    <a:lnTo>
                      <a:pt x="25" y="139"/>
                    </a:lnTo>
                    <a:lnTo>
                      <a:pt x="31" y="144"/>
                    </a:lnTo>
                    <a:lnTo>
                      <a:pt x="36" y="148"/>
                    </a:lnTo>
                    <a:lnTo>
                      <a:pt x="41" y="151"/>
                    </a:lnTo>
                    <a:lnTo>
                      <a:pt x="47" y="151"/>
                    </a:lnTo>
                    <a:lnTo>
                      <a:pt x="52" y="151"/>
                    </a:lnTo>
                    <a:lnTo>
                      <a:pt x="58" y="147"/>
                    </a:lnTo>
                    <a:lnTo>
                      <a:pt x="65" y="140"/>
                    </a:lnTo>
                    <a:lnTo>
                      <a:pt x="69" y="138"/>
                    </a:lnTo>
                    <a:lnTo>
                      <a:pt x="73" y="135"/>
                    </a:lnTo>
                    <a:lnTo>
                      <a:pt x="78" y="132"/>
                    </a:lnTo>
                    <a:lnTo>
                      <a:pt x="81" y="128"/>
                    </a:lnTo>
                    <a:lnTo>
                      <a:pt x="85" y="125"/>
                    </a:lnTo>
                    <a:lnTo>
                      <a:pt x="88" y="119"/>
                    </a:lnTo>
                    <a:lnTo>
                      <a:pt x="91" y="115"/>
                    </a:lnTo>
                    <a:lnTo>
                      <a:pt x="93" y="110"/>
                    </a:lnTo>
                    <a:lnTo>
                      <a:pt x="96" y="106"/>
                    </a:lnTo>
                    <a:lnTo>
                      <a:pt x="98" y="101"/>
                    </a:lnTo>
                    <a:lnTo>
                      <a:pt x="92" y="97"/>
                    </a:lnTo>
                    <a:lnTo>
                      <a:pt x="87" y="92"/>
                    </a:lnTo>
                    <a:lnTo>
                      <a:pt x="82" y="87"/>
                    </a:lnTo>
                    <a:lnTo>
                      <a:pt x="77" y="80"/>
                    </a:lnTo>
                    <a:lnTo>
                      <a:pt x="73" y="74"/>
                    </a:lnTo>
                    <a:lnTo>
                      <a:pt x="70" y="68"/>
                    </a:lnTo>
                    <a:lnTo>
                      <a:pt x="66" y="61"/>
                    </a:lnTo>
                    <a:lnTo>
                      <a:pt x="64" y="55"/>
                    </a:lnTo>
                    <a:lnTo>
                      <a:pt x="61" y="47"/>
                    </a:lnTo>
                    <a:lnTo>
                      <a:pt x="60" y="40"/>
                    </a:lnTo>
                    <a:lnTo>
                      <a:pt x="52" y="40"/>
                    </a:lnTo>
                    <a:lnTo>
                      <a:pt x="55" y="48"/>
                    </a:lnTo>
                    <a:lnTo>
                      <a:pt x="56" y="56"/>
                    </a:lnTo>
                    <a:lnTo>
                      <a:pt x="57" y="64"/>
                    </a:lnTo>
                    <a:lnTo>
                      <a:pt x="57" y="73"/>
                    </a:lnTo>
                    <a:lnTo>
                      <a:pt x="57" y="80"/>
                    </a:lnTo>
                    <a:lnTo>
                      <a:pt x="56" y="89"/>
                    </a:lnTo>
                    <a:lnTo>
                      <a:pt x="54" y="96"/>
                    </a:lnTo>
                    <a:lnTo>
                      <a:pt x="51" y="104"/>
                    </a:lnTo>
                    <a:lnTo>
                      <a:pt x="47" y="110"/>
                    </a:lnTo>
                    <a:lnTo>
                      <a:pt x="41" y="115"/>
                    </a:lnTo>
                    <a:lnTo>
                      <a:pt x="38" y="112"/>
                    </a:lnTo>
                    <a:lnTo>
                      <a:pt x="37" y="109"/>
                    </a:lnTo>
                    <a:lnTo>
                      <a:pt x="37" y="106"/>
                    </a:lnTo>
                    <a:lnTo>
                      <a:pt x="38" y="102"/>
                    </a:lnTo>
                    <a:lnTo>
                      <a:pt x="40" y="99"/>
                    </a:lnTo>
                    <a:lnTo>
                      <a:pt x="42" y="95"/>
                    </a:lnTo>
                    <a:lnTo>
                      <a:pt x="44" y="92"/>
                    </a:lnTo>
                    <a:lnTo>
                      <a:pt x="46" y="88"/>
                    </a:lnTo>
                    <a:lnTo>
                      <a:pt x="47" y="85"/>
                    </a:lnTo>
                    <a:lnTo>
                      <a:pt x="47" y="81"/>
                    </a:lnTo>
                    <a:lnTo>
                      <a:pt x="46" y="51"/>
                    </a:lnTo>
                    <a:lnTo>
                      <a:pt x="46" y="53"/>
                    </a:lnTo>
                    <a:lnTo>
                      <a:pt x="46" y="54"/>
                    </a:lnTo>
                    <a:lnTo>
                      <a:pt x="46" y="55"/>
                    </a:lnTo>
                    <a:lnTo>
                      <a:pt x="46" y="57"/>
                    </a:lnTo>
                    <a:lnTo>
                      <a:pt x="46" y="58"/>
                    </a:lnTo>
                    <a:lnTo>
                      <a:pt x="46" y="59"/>
                    </a:lnTo>
                    <a:lnTo>
                      <a:pt x="45" y="60"/>
                    </a:lnTo>
                    <a:lnTo>
                      <a:pt x="45" y="61"/>
                    </a:lnTo>
                    <a:lnTo>
                      <a:pt x="44" y="61"/>
                    </a:lnTo>
                    <a:lnTo>
                      <a:pt x="40" y="60"/>
                    </a:lnTo>
                    <a:lnTo>
                      <a:pt x="38" y="58"/>
                    </a:lnTo>
                    <a:lnTo>
                      <a:pt x="37" y="55"/>
                    </a:lnTo>
                    <a:lnTo>
                      <a:pt x="37" y="52"/>
                    </a:lnTo>
                    <a:lnTo>
                      <a:pt x="37" y="47"/>
                    </a:lnTo>
                    <a:lnTo>
                      <a:pt x="37" y="43"/>
                    </a:lnTo>
                    <a:lnTo>
                      <a:pt x="37" y="40"/>
                    </a:lnTo>
                    <a:lnTo>
                      <a:pt x="37" y="35"/>
                    </a:lnTo>
                    <a:lnTo>
                      <a:pt x="36" y="32"/>
                    </a:lnTo>
                    <a:lnTo>
                      <a:pt x="34" y="28"/>
                    </a:lnTo>
                    <a:lnTo>
                      <a:pt x="37" y="27"/>
                    </a:lnTo>
                    <a:lnTo>
                      <a:pt x="40" y="27"/>
                    </a:lnTo>
                    <a:lnTo>
                      <a:pt x="43" y="27"/>
                    </a:lnTo>
                    <a:lnTo>
                      <a:pt x="47" y="27"/>
                    </a:lnTo>
                    <a:lnTo>
                      <a:pt x="51" y="27"/>
                    </a:lnTo>
                    <a:lnTo>
                      <a:pt x="55" y="28"/>
                    </a:lnTo>
                    <a:lnTo>
                      <a:pt x="59" y="29"/>
                    </a:lnTo>
                    <a:lnTo>
                      <a:pt x="62" y="29"/>
                    </a:lnTo>
                    <a:lnTo>
                      <a:pt x="66" y="27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76" y="26"/>
                    </a:lnTo>
                    <a:lnTo>
                      <a:pt x="79" y="24"/>
                    </a:lnTo>
                    <a:lnTo>
                      <a:pt x="81" y="21"/>
                    </a:lnTo>
                    <a:lnTo>
                      <a:pt x="83" y="19"/>
                    </a:lnTo>
                    <a:lnTo>
                      <a:pt x="85" y="16"/>
                    </a:lnTo>
                    <a:lnTo>
                      <a:pt x="87" y="13"/>
                    </a:lnTo>
                    <a:lnTo>
                      <a:pt x="88" y="10"/>
                    </a:lnTo>
                    <a:lnTo>
                      <a:pt x="89" y="7"/>
                    </a:lnTo>
                    <a:lnTo>
                      <a:pt x="91" y="3"/>
                    </a:lnTo>
                    <a:lnTo>
                      <a:pt x="82" y="3"/>
                    </a:lnTo>
                    <a:lnTo>
                      <a:pt x="72" y="3"/>
                    </a:lnTo>
                    <a:lnTo>
                      <a:pt x="61" y="1"/>
                    </a:lnTo>
                    <a:lnTo>
                      <a:pt x="50" y="0"/>
                    </a:lnTo>
                    <a:lnTo>
                      <a:pt x="39" y="0"/>
                    </a:lnTo>
                    <a:lnTo>
                      <a:pt x="28" y="1"/>
                    </a:lnTo>
                    <a:lnTo>
                      <a:pt x="20" y="5"/>
                    </a:lnTo>
                    <a:lnTo>
                      <a:pt x="14" y="11"/>
                    </a:lnTo>
                    <a:lnTo>
                      <a:pt x="9" y="20"/>
                    </a:lnTo>
                    <a:lnTo>
                      <a:pt x="9" y="33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8" name="Freeform 77"/>
              <p:cNvSpPr>
                <a:spLocks/>
              </p:cNvSpPr>
              <p:nvPr/>
            </p:nvSpPr>
            <p:spPr bwMode="auto">
              <a:xfrm>
                <a:off x="631" y="1245"/>
                <a:ext cx="95" cy="56"/>
              </a:xfrm>
              <a:custGeom>
                <a:avLst/>
                <a:gdLst>
                  <a:gd name="T0" fmla="*/ 87 w 95"/>
                  <a:gd name="T1" fmla="*/ 43 h 56"/>
                  <a:gd name="T2" fmla="*/ 79 w 95"/>
                  <a:gd name="T3" fmla="*/ 43 h 56"/>
                  <a:gd name="T4" fmla="*/ 70 w 95"/>
                  <a:gd name="T5" fmla="*/ 42 h 56"/>
                  <a:gd name="T6" fmla="*/ 61 w 95"/>
                  <a:gd name="T7" fmla="*/ 39 h 56"/>
                  <a:gd name="T8" fmla="*/ 53 w 95"/>
                  <a:gd name="T9" fmla="*/ 37 h 56"/>
                  <a:gd name="T10" fmla="*/ 44 w 95"/>
                  <a:gd name="T11" fmla="*/ 33 h 56"/>
                  <a:gd name="T12" fmla="*/ 35 w 95"/>
                  <a:gd name="T13" fmla="*/ 30 h 56"/>
                  <a:gd name="T14" fmla="*/ 26 w 95"/>
                  <a:gd name="T15" fmla="*/ 28 h 56"/>
                  <a:gd name="T16" fmla="*/ 18 w 95"/>
                  <a:gd name="T17" fmla="*/ 25 h 56"/>
                  <a:gd name="T18" fmla="*/ 9 w 95"/>
                  <a:gd name="T19" fmla="*/ 24 h 56"/>
                  <a:gd name="T20" fmla="*/ 0 w 95"/>
                  <a:gd name="T21" fmla="*/ 24 h 56"/>
                  <a:gd name="T22" fmla="*/ 3 w 95"/>
                  <a:gd name="T23" fmla="*/ 25 h 56"/>
                  <a:gd name="T24" fmla="*/ 6 w 95"/>
                  <a:gd name="T25" fmla="*/ 26 h 56"/>
                  <a:gd name="T26" fmla="*/ 9 w 95"/>
                  <a:gd name="T27" fmla="*/ 28 h 56"/>
                  <a:gd name="T28" fmla="*/ 13 w 95"/>
                  <a:gd name="T29" fmla="*/ 30 h 56"/>
                  <a:gd name="T30" fmla="*/ 17 w 95"/>
                  <a:gd name="T31" fmla="*/ 31 h 56"/>
                  <a:gd name="T32" fmla="*/ 20 w 95"/>
                  <a:gd name="T33" fmla="*/ 32 h 56"/>
                  <a:gd name="T34" fmla="*/ 24 w 95"/>
                  <a:gd name="T35" fmla="*/ 34 h 56"/>
                  <a:gd name="T36" fmla="*/ 27 w 95"/>
                  <a:gd name="T37" fmla="*/ 35 h 56"/>
                  <a:gd name="T38" fmla="*/ 31 w 95"/>
                  <a:gd name="T39" fmla="*/ 37 h 56"/>
                  <a:gd name="T40" fmla="*/ 35 w 95"/>
                  <a:gd name="T41" fmla="*/ 37 h 56"/>
                  <a:gd name="T42" fmla="*/ 40 w 95"/>
                  <a:gd name="T43" fmla="*/ 37 h 56"/>
                  <a:gd name="T44" fmla="*/ 47 w 95"/>
                  <a:gd name="T45" fmla="*/ 39 h 56"/>
                  <a:gd name="T46" fmla="*/ 53 w 95"/>
                  <a:gd name="T47" fmla="*/ 40 h 56"/>
                  <a:gd name="T48" fmla="*/ 58 w 95"/>
                  <a:gd name="T49" fmla="*/ 43 h 56"/>
                  <a:gd name="T50" fmla="*/ 64 w 95"/>
                  <a:gd name="T51" fmla="*/ 45 h 56"/>
                  <a:gd name="T52" fmla="*/ 70 w 95"/>
                  <a:gd name="T53" fmla="*/ 48 h 56"/>
                  <a:gd name="T54" fmla="*/ 76 w 95"/>
                  <a:gd name="T55" fmla="*/ 50 h 56"/>
                  <a:gd name="T56" fmla="*/ 81 w 95"/>
                  <a:gd name="T57" fmla="*/ 52 h 56"/>
                  <a:gd name="T58" fmla="*/ 88 w 95"/>
                  <a:gd name="T59" fmla="*/ 54 h 56"/>
                  <a:gd name="T60" fmla="*/ 94 w 95"/>
                  <a:gd name="T61" fmla="*/ 55 h 56"/>
                  <a:gd name="T62" fmla="*/ 94 w 95"/>
                  <a:gd name="T63" fmla="*/ 50 h 56"/>
                  <a:gd name="T64" fmla="*/ 93 w 95"/>
                  <a:gd name="T65" fmla="*/ 44 h 56"/>
                  <a:gd name="T66" fmla="*/ 92 w 95"/>
                  <a:gd name="T67" fmla="*/ 39 h 56"/>
                  <a:gd name="T68" fmla="*/ 90 w 95"/>
                  <a:gd name="T69" fmla="*/ 34 h 56"/>
                  <a:gd name="T70" fmla="*/ 89 w 95"/>
                  <a:gd name="T71" fmla="*/ 29 h 56"/>
                  <a:gd name="T72" fmla="*/ 87 w 95"/>
                  <a:gd name="T73" fmla="*/ 23 h 56"/>
                  <a:gd name="T74" fmla="*/ 85 w 95"/>
                  <a:gd name="T75" fmla="*/ 17 h 56"/>
                  <a:gd name="T76" fmla="*/ 85 w 95"/>
                  <a:gd name="T77" fmla="*/ 12 h 56"/>
                  <a:gd name="T78" fmla="*/ 85 w 95"/>
                  <a:gd name="T79" fmla="*/ 7 h 56"/>
                  <a:gd name="T80" fmla="*/ 85 w 95"/>
                  <a:gd name="T81" fmla="*/ 0 h 56"/>
                  <a:gd name="T82" fmla="*/ 81 w 95"/>
                  <a:gd name="T83" fmla="*/ 5 h 56"/>
                  <a:gd name="T84" fmla="*/ 79 w 95"/>
                  <a:gd name="T85" fmla="*/ 8 h 56"/>
                  <a:gd name="T86" fmla="*/ 77 w 95"/>
                  <a:gd name="T87" fmla="*/ 13 h 56"/>
                  <a:gd name="T88" fmla="*/ 78 w 95"/>
                  <a:gd name="T89" fmla="*/ 16 h 56"/>
                  <a:gd name="T90" fmla="*/ 80 w 95"/>
                  <a:gd name="T91" fmla="*/ 21 h 56"/>
                  <a:gd name="T92" fmla="*/ 81 w 95"/>
                  <a:gd name="T93" fmla="*/ 25 h 56"/>
                  <a:gd name="T94" fmla="*/ 83 w 95"/>
                  <a:gd name="T95" fmla="*/ 30 h 56"/>
                  <a:gd name="T96" fmla="*/ 85 w 95"/>
                  <a:gd name="T97" fmla="*/ 34 h 56"/>
                  <a:gd name="T98" fmla="*/ 86 w 95"/>
                  <a:gd name="T99" fmla="*/ 38 h 56"/>
                  <a:gd name="T100" fmla="*/ 87 w 95"/>
                  <a:gd name="T101" fmla="*/ 43 h 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5"/>
                  <a:gd name="T154" fmla="*/ 0 h 56"/>
                  <a:gd name="T155" fmla="*/ 95 w 95"/>
                  <a:gd name="T156" fmla="*/ 56 h 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5" h="56">
                    <a:moveTo>
                      <a:pt x="87" y="43"/>
                    </a:moveTo>
                    <a:lnTo>
                      <a:pt x="79" y="43"/>
                    </a:lnTo>
                    <a:lnTo>
                      <a:pt x="70" y="42"/>
                    </a:lnTo>
                    <a:lnTo>
                      <a:pt x="61" y="39"/>
                    </a:lnTo>
                    <a:lnTo>
                      <a:pt x="53" y="37"/>
                    </a:lnTo>
                    <a:lnTo>
                      <a:pt x="44" y="33"/>
                    </a:lnTo>
                    <a:lnTo>
                      <a:pt x="35" y="30"/>
                    </a:lnTo>
                    <a:lnTo>
                      <a:pt x="26" y="28"/>
                    </a:lnTo>
                    <a:lnTo>
                      <a:pt x="18" y="25"/>
                    </a:lnTo>
                    <a:lnTo>
                      <a:pt x="9" y="24"/>
                    </a:lnTo>
                    <a:lnTo>
                      <a:pt x="0" y="24"/>
                    </a:lnTo>
                    <a:lnTo>
                      <a:pt x="3" y="25"/>
                    </a:lnTo>
                    <a:lnTo>
                      <a:pt x="6" y="26"/>
                    </a:lnTo>
                    <a:lnTo>
                      <a:pt x="9" y="28"/>
                    </a:lnTo>
                    <a:lnTo>
                      <a:pt x="13" y="30"/>
                    </a:lnTo>
                    <a:lnTo>
                      <a:pt x="17" y="31"/>
                    </a:lnTo>
                    <a:lnTo>
                      <a:pt x="20" y="32"/>
                    </a:lnTo>
                    <a:lnTo>
                      <a:pt x="24" y="34"/>
                    </a:lnTo>
                    <a:lnTo>
                      <a:pt x="27" y="35"/>
                    </a:lnTo>
                    <a:lnTo>
                      <a:pt x="31" y="37"/>
                    </a:lnTo>
                    <a:lnTo>
                      <a:pt x="35" y="37"/>
                    </a:lnTo>
                    <a:lnTo>
                      <a:pt x="40" y="37"/>
                    </a:lnTo>
                    <a:lnTo>
                      <a:pt x="47" y="39"/>
                    </a:lnTo>
                    <a:lnTo>
                      <a:pt x="53" y="40"/>
                    </a:lnTo>
                    <a:lnTo>
                      <a:pt x="58" y="43"/>
                    </a:lnTo>
                    <a:lnTo>
                      <a:pt x="64" y="45"/>
                    </a:lnTo>
                    <a:lnTo>
                      <a:pt x="70" y="48"/>
                    </a:lnTo>
                    <a:lnTo>
                      <a:pt x="76" y="50"/>
                    </a:lnTo>
                    <a:lnTo>
                      <a:pt x="81" y="52"/>
                    </a:lnTo>
                    <a:lnTo>
                      <a:pt x="88" y="54"/>
                    </a:lnTo>
                    <a:lnTo>
                      <a:pt x="94" y="55"/>
                    </a:lnTo>
                    <a:lnTo>
                      <a:pt x="94" y="50"/>
                    </a:lnTo>
                    <a:lnTo>
                      <a:pt x="93" y="44"/>
                    </a:lnTo>
                    <a:lnTo>
                      <a:pt x="92" y="39"/>
                    </a:lnTo>
                    <a:lnTo>
                      <a:pt x="90" y="34"/>
                    </a:lnTo>
                    <a:lnTo>
                      <a:pt x="89" y="29"/>
                    </a:lnTo>
                    <a:lnTo>
                      <a:pt x="87" y="23"/>
                    </a:lnTo>
                    <a:lnTo>
                      <a:pt x="85" y="17"/>
                    </a:lnTo>
                    <a:lnTo>
                      <a:pt x="85" y="12"/>
                    </a:lnTo>
                    <a:lnTo>
                      <a:pt x="85" y="7"/>
                    </a:lnTo>
                    <a:lnTo>
                      <a:pt x="85" y="0"/>
                    </a:lnTo>
                    <a:lnTo>
                      <a:pt x="81" y="5"/>
                    </a:lnTo>
                    <a:lnTo>
                      <a:pt x="79" y="8"/>
                    </a:lnTo>
                    <a:lnTo>
                      <a:pt x="77" y="13"/>
                    </a:lnTo>
                    <a:lnTo>
                      <a:pt x="78" y="16"/>
                    </a:lnTo>
                    <a:lnTo>
                      <a:pt x="80" y="21"/>
                    </a:lnTo>
                    <a:lnTo>
                      <a:pt x="81" y="25"/>
                    </a:lnTo>
                    <a:lnTo>
                      <a:pt x="83" y="30"/>
                    </a:lnTo>
                    <a:lnTo>
                      <a:pt x="85" y="34"/>
                    </a:lnTo>
                    <a:lnTo>
                      <a:pt x="86" y="38"/>
                    </a:lnTo>
                    <a:lnTo>
                      <a:pt x="87" y="4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39" name="Freeform 78"/>
              <p:cNvSpPr>
                <a:spLocks/>
              </p:cNvSpPr>
              <p:nvPr/>
            </p:nvSpPr>
            <p:spPr bwMode="auto">
              <a:xfrm>
                <a:off x="513" y="1248"/>
                <a:ext cx="100" cy="152"/>
              </a:xfrm>
              <a:custGeom>
                <a:avLst/>
                <a:gdLst>
                  <a:gd name="T0" fmla="*/ 27 w 100"/>
                  <a:gd name="T1" fmla="*/ 13 h 152"/>
                  <a:gd name="T2" fmla="*/ 35 w 100"/>
                  <a:gd name="T3" fmla="*/ 20 h 152"/>
                  <a:gd name="T4" fmla="*/ 44 w 100"/>
                  <a:gd name="T5" fmla="*/ 27 h 152"/>
                  <a:gd name="T6" fmla="*/ 53 w 100"/>
                  <a:gd name="T7" fmla="*/ 31 h 152"/>
                  <a:gd name="T8" fmla="*/ 62 w 100"/>
                  <a:gd name="T9" fmla="*/ 33 h 152"/>
                  <a:gd name="T10" fmla="*/ 65 w 100"/>
                  <a:gd name="T11" fmla="*/ 37 h 152"/>
                  <a:gd name="T12" fmla="*/ 62 w 100"/>
                  <a:gd name="T13" fmla="*/ 40 h 152"/>
                  <a:gd name="T14" fmla="*/ 57 w 100"/>
                  <a:gd name="T15" fmla="*/ 40 h 152"/>
                  <a:gd name="T16" fmla="*/ 53 w 100"/>
                  <a:gd name="T17" fmla="*/ 40 h 152"/>
                  <a:gd name="T18" fmla="*/ 49 w 100"/>
                  <a:gd name="T19" fmla="*/ 40 h 152"/>
                  <a:gd name="T20" fmla="*/ 46 w 100"/>
                  <a:gd name="T21" fmla="*/ 44 h 152"/>
                  <a:gd name="T22" fmla="*/ 44 w 100"/>
                  <a:gd name="T23" fmla="*/ 53 h 152"/>
                  <a:gd name="T24" fmla="*/ 44 w 100"/>
                  <a:gd name="T25" fmla="*/ 61 h 152"/>
                  <a:gd name="T26" fmla="*/ 45 w 100"/>
                  <a:gd name="T27" fmla="*/ 70 h 152"/>
                  <a:gd name="T28" fmla="*/ 49 w 100"/>
                  <a:gd name="T29" fmla="*/ 77 h 152"/>
                  <a:gd name="T30" fmla="*/ 50 w 100"/>
                  <a:gd name="T31" fmla="*/ 81 h 152"/>
                  <a:gd name="T32" fmla="*/ 47 w 100"/>
                  <a:gd name="T33" fmla="*/ 81 h 152"/>
                  <a:gd name="T34" fmla="*/ 43 w 100"/>
                  <a:gd name="T35" fmla="*/ 79 h 152"/>
                  <a:gd name="T36" fmla="*/ 39 w 100"/>
                  <a:gd name="T37" fmla="*/ 76 h 152"/>
                  <a:gd name="T38" fmla="*/ 36 w 100"/>
                  <a:gd name="T39" fmla="*/ 72 h 152"/>
                  <a:gd name="T40" fmla="*/ 35 w 100"/>
                  <a:gd name="T41" fmla="*/ 66 h 152"/>
                  <a:gd name="T42" fmla="*/ 36 w 100"/>
                  <a:gd name="T43" fmla="*/ 59 h 152"/>
                  <a:gd name="T44" fmla="*/ 36 w 100"/>
                  <a:gd name="T45" fmla="*/ 51 h 152"/>
                  <a:gd name="T46" fmla="*/ 36 w 100"/>
                  <a:gd name="T47" fmla="*/ 44 h 152"/>
                  <a:gd name="T48" fmla="*/ 34 w 100"/>
                  <a:gd name="T49" fmla="*/ 38 h 152"/>
                  <a:gd name="T50" fmla="*/ 32 w 100"/>
                  <a:gd name="T51" fmla="*/ 36 h 152"/>
                  <a:gd name="T52" fmla="*/ 34 w 100"/>
                  <a:gd name="T53" fmla="*/ 42 h 152"/>
                  <a:gd name="T54" fmla="*/ 33 w 100"/>
                  <a:gd name="T55" fmla="*/ 49 h 152"/>
                  <a:gd name="T56" fmla="*/ 30 w 100"/>
                  <a:gd name="T57" fmla="*/ 56 h 152"/>
                  <a:gd name="T58" fmla="*/ 25 w 100"/>
                  <a:gd name="T59" fmla="*/ 61 h 152"/>
                  <a:gd name="T60" fmla="*/ 20 w 100"/>
                  <a:gd name="T61" fmla="*/ 70 h 152"/>
                  <a:gd name="T62" fmla="*/ 13 w 100"/>
                  <a:gd name="T63" fmla="*/ 84 h 152"/>
                  <a:gd name="T64" fmla="*/ 5 w 100"/>
                  <a:gd name="T65" fmla="*/ 96 h 152"/>
                  <a:gd name="T66" fmla="*/ 0 w 100"/>
                  <a:gd name="T67" fmla="*/ 110 h 152"/>
                  <a:gd name="T68" fmla="*/ 3 w 100"/>
                  <a:gd name="T69" fmla="*/ 125 h 152"/>
                  <a:gd name="T70" fmla="*/ 38 w 100"/>
                  <a:gd name="T71" fmla="*/ 151 h 152"/>
                  <a:gd name="T72" fmla="*/ 53 w 100"/>
                  <a:gd name="T73" fmla="*/ 146 h 152"/>
                  <a:gd name="T74" fmla="*/ 66 w 100"/>
                  <a:gd name="T75" fmla="*/ 138 h 152"/>
                  <a:gd name="T76" fmla="*/ 78 w 100"/>
                  <a:gd name="T77" fmla="*/ 129 h 152"/>
                  <a:gd name="T78" fmla="*/ 89 w 100"/>
                  <a:gd name="T79" fmla="*/ 119 h 152"/>
                  <a:gd name="T80" fmla="*/ 99 w 100"/>
                  <a:gd name="T81" fmla="*/ 106 h 152"/>
                  <a:gd name="T82" fmla="*/ 97 w 100"/>
                  <a:gd name="T83" fmla="*/ 87 h 152"/>
                  <a:gd name="T84" fmla="*/ 96 w 100"/>
                  <a:gd name="T85" fmla="*/ 70 h 152"/>
                  <a:gd name="T86" fmla="*/ 93 w 100"/>
                  <a:gd name="T87" fmla="*/ 53 h 152"/>
                  <a:gd name="T88" fmla="*/ 89 w 100"/>
                  <a:gd name="T89" fmla="*/ 36 h 152"/>
                  <a:gd name="T90" fmla="*/ 85 w 100"/>
                  <a:gd name="T91" fmla="*/ 20 h 152"/>
                  <a:gd name="T92" fmla="*/ 73 w 100"/>
                  <a:gd name="T93" fmla="*/ 15 h 152"/>
                  <a:gd name="T94" fmla="*/ 60 w 100"/>
                  <a:gd name="T95" fmla="*/ 12 h 152"/>
                  <a:gd name="T96" fmla="*/ 46 w 100"/>
                  <a:gd name="T97" fmla="*/ 9 h 152"/>
                  <a:gd name="T98" fmla="*/ 34 w 100"/>
                  <a:gd name="T99" fmla="*/ 6 h 152"/>
                  <a:gd name="T100" fmla="*/ 23 w 100"/>
                  <a:gd name="T101" fmla="*/ 0 h 152"/>
                  <a:gd name="T102" fmla="*/ 24 w 100"/>
                  <a:gd name="T103" fmla="*/ 7 h 1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0"/>
                  <a:gd name="T157" fmla="*/ 0 h 152"/>
                  <a:gd name="T158" fmla="*/ 100 w 100"/>
                  <a:gd name="T159" fmla="*/ 152 h 1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0" h="152">
                    <a:moveTo>
                      <a:pt x="24" y="7"/>
                    </a:moveTo>
                    <a:lnTo>
                      <a:pt x="27" y="13"/>
                    </a:lnTo>
                    <a:lnTo>
                      <a:pt x="31" y="17"/>
                    </a:lnTo>
                    <a:lnTo>
                      <a:pt x="35" y="20"/>
                    </a:lnTo>
                    <a:lnTo>
                      <a:pt x="39" y="23"/>
                    </a:lnTo>
                    <a:lnTo>
                      <a:pt x="44" y="27"/>
                    </a:lnTo>
                    <a:lnTo>
                      <a:pt x="49" y="28"/>
                    </a:lnTo>
                    <a:lnTo>
                      <a:pt x="53" y="31"/>
                    </a:lnTo>
                    <a:lnTo>
                      <a:pt x="58" y="32"/>
                    </a:lnTo>
                    <a:lnTo>
                      <a:pt x="62" y="33"/>
                    </a:lnTo>
                    <a:lnTo>
                      <a:pt x="66" y="34"/>
                    </a:lnTo>
                    <a:lnTo>
                      <a:pt x="65" y="37"/>
                    </a:lnTo>
                    <a:lnTo>
                      <a:pt x="64" y="39"/>
                    </a:lnTo>
                    <a:lnTo>
                      <a:pt x="62" y="40"/>
                    </a:lnTo>
                    <a:lnTo>
                      <a:pt x="60" y="40"/>
                    </a:lnTo>
                    <a:lnTo>
                      <a:pt x="57" y="40"/>
                    </a:lnTo>
                    <a:lnTo>
                      <a:pt x="56" y="40"/>
                    </a:lnTo>
                    <a:lnTo>
                      <a:pt x="53" y="40"/>
                    </a:lnTo>
                    <a:lnTo>
                      <a:pt x="52" y="40"/>
                    </a:lnTo>
                    <a:lnTo>
                      <a:pt x="49" y="40"/>
                    </a:lnTo>
                    <a:lnTo>
                      <a:pt x="47" y="40"/>
                    </a:lnTo>
                    <a:lnTo>
                      <a:pt x="46" y="44"/>
                    </a:lnTo>
                    <a:lnTo>
                      <a:pt x="45" y="48"/>
                    </a:lnTo>
                    <a:lnTo>
                      <a:pt x="44" y="53"/>
                    </a:lnTo>
                    <a:lnTo>
                      <a:pt x="44" y="57"/>
                    </a:lnTo>
                    <a:lnTo>
                      <a:pt x="44" y="61"/>
                    </a:lnTo>
                    <a:lnTo>
                      <a:pt x="44" y="66"/>
                    </a:lnTo>
                    <a:lnTo>
                      <a:pt x="45" y="70"/>
                    </a:lnTo>
                    <a:lnTo>
                      <a:pt x="47" y="73"/>
                    </a:lnTo>
                    <a:lnTo>
                      <a:pt x="49" y="77"/>
                    </a:lnTo>
                    <a:lnTo>
                      <a:pt x="52" y="80"/>
                    </a:lnTo>
                    <a:lnTo>
                      <a:pt x="50" y="81"/>
                    </a:lnTo>
                    <a:lnTo>
                      <a:pt x="48" y="81"/>
                    </a:lnTo>
                    <a:lnTo>
                      <a:pt x="47" y="81"/>
                    </a:lnTo>
                    <a:lnTo>
                      <a:pt x="44" y="80"/>
                    </a:lnTo>
                    <a:lnTo>
                      <a:pt x="43" y="79"/>
                    </a:lnTo>
                    <a:lnTo>
                      <a:pt x="40" y="78"/>
                    </a:lnTo>
                    <a:lnTo>
                      <a:pt x="39" y="76"/>
                    </a:lnTo>
                    <a:lnTo>
                      <a:pt x="37" y="74"/>
                    </a:lnTo>
                    <a:lnTo>
                      <a:pt x="36" y="72"/>
                    </a:lnTo>
                    <a:lnTo>
                      <a:pt x="35" y="70"/>
                    </a:lnTo>
                    <a:lnTo>
                      <a:pt x="35" y="66"/>
                    </a:lnTo>
                    <a:lnTo>
                      <a:pt x="35" y="63"/>
                    </a:lnTo>
                    <a:lnTo>
                      <a:pt x="36" y="59"/>
                    </a:lnTo>
                    <a:lnTo>
                      <a:pt x="36" y="55"/>
                    </a:lnTo>
                    <a:lnTo>
                      <a:pt x="36" y="51"/>
                    </a:lnTo>
                    <a:lnTo>
                      <a:pt x="36" y="47"/>
                    </a:lnTo>
                    <a:lnTo>
                      <a:pt x="36" y="44"/>
                    </a:lnTo>
                    <a:lnTo>
                      <a:pt x="35" y="41"/>
                    </a:lnTo>
                    <a:lnTo>
                      <a:pt x="34" y="38"/>
                    </a:lnTo>
                    <a:lnTo>
                      <a:pt x="31" y="34"/>
                    </a:lnTo>
                    <a:lnTo>
                      <a:pt x="32" y="36"/>
                    </a:lnTo>
                    <a:lnTo>
                      <a:pt x="33" y="39"/>
                    </a:lnTo>
                    <a:lnTo>
                      <a:pt x="34" y="42"/>
                    </a:lnTo>
                    <a:lnTo>
                      <a:pt x="34" y="46"/>
                    </a:lnTo>
                    <a:lnTo>
                      <a:pt x="33" y="49"/>
                    </a:lnTo>
                    <a:lnTo>
                      <a:pt x="32" y="53"/>
                    </a:lnTo>
                    <a:lnTo>
                      <a:pt x="30" y="56"/>
                    </a:lnTo>
                    <a:lnTo>
                      <a:pt x="29" y="59"/>
                    </a:lnTo>
                    <a:lnTo>
                      <a:pt x="25" y="61"/>
                    </a:lnTo>
                    <a:lnTo>
                      <a:pt x="21" y="63"/>
                    </a:lnTo>
                    <a:lnTo>
                      <a:pt x="20" y="70"/>
                    </a:lnTo>
                    <a:lnTo>
                      <a:pt x="17" y="77"/>
                    </a:lnTo>
                    <a:lnTo>
                      <a:pt x="13" y="84"/>
                    </a:lnTo>
                    <a:lnTo>
                      <a:pt x="9" y="90"/>
                    </a:lnTo>
                    <a:lnTo>
                      <a:pt x="5" y="96"/>
                    </a:lnTo>
                    <a:lnTo>
                      <a:pt x="2" y="103"/>
                    </a:lnTo>
                    <a:lnTo>
                      <a:pt x="0" y="110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10" y="132"/>
                    </a:lnTo>
                    <a:lnTo>
                      <a:pt x="38" y="151"/>
                    </a:lnTo>
                    <a:lnTo>
                      <a:pt x="46" y="149"/>
                    </a:lnTo>
                    <a:lnTo>
                      <a:pt x="53" y="146"/>
                    </a:lnTo>
                    <a:lnTo>
                      <a:pt x="60" y="143"/>
                    </a:lnTo>
                    <a:lnTo>
                      <a:pt x="66" y="138"/>
                    </a:lnTo>
                    <a:lnTo>
                      <a:pt x="72" y="133"/>
                    </a:lnTo>
                    <a:lnTo>
                      <a:pt x="78" y="129"/>
                    </a:lnTo>
                    <a:lnTo>
                      <a:pt x="84" y="124"/>
                    </a:lnTo>
                    <a:lnTo>
                      <a:pt x="89" y="119"/>
                    </a:lnTo>
                    <a:lnTo>
                      <a:pt x="94" y="112"/>
                    </a:lnTo>
                    <a:lnTo>
                      <a:pt x="99" y="106"/>
                    </a:lnTo>
                    <a:lnTo>
                      <a:pt x="98" y="96"/>
                    </a:lnTo>
                    <a:lnTo>
                      <a:pt x="97" y="87"/>
                    </a:lnTo>
                    <a:lnTo>
                      <a:pt x="97" y="79"/>
                    </a:lnTo>
                    <a:lnTo>
                      <a:pt x="96" y="70"/>
                    </a:lnTo>
                    <a:lnTo>
                      <a:pt x="94" y="62"/>
                    </a:lnTo>
                    <a:lnTo>
                      <a:pt x="93" y="53"/>
                    </a:lnTo>
                    <a:lnTo>
                      <a:pt x="92" y="45"/>
                    </a:lnTo>
                    <a:lnTo>
                      <a:pt x="89" y="36"/>
                    </a:lnTo>
                    <a:lnTo>
                      <a:pt x="88" y="28"/>
                    </a:lnTo>
                    <a:lnTo>
                      <a:pt x="85" y="20"/>
                    </a:lnTo>
                    <a:lnTo>
                      <a:pt x="79" y="18"/>
                    </a:lnTo>
                    <a:lnTo>
                      <a:pt x="73" y="15"/>
                    </a:lnTo>
                    <a:lnTo>
                      <a:pt x="66" y="14"/>
                    </a:lnTo>
                    <a:lnTo>
                      <a:pt x="60" y="12"/>
                    </a:lnTo>
                    <a:lnTo>
                      <a:pt x="52" y="10"/>
                    </a:lnTo>
                    <a:lnTo>
                      <a:pt x="46" y="9"/>
                    </a:lnTo>
                    <a:lnTo>
                      <a:pt x="39" y="7"/>
                    </a:lnTo>
                    <a:lnTo>
                      <a:pt x="34" y="6"/>
                    </a:lnTo>
                    <a:lnTo>
                      <a:pt x="29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24" y="7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0" name="Freeform 79"/>
              <p:cNvSpPr>
                <a:spLocks/>
              </p:cNvSpPr>
              <p:nvPr/>
            </p:nvSpPr>
            <p:spPr bwMode="auto">
              <a:xfrm>
                <a:off x="1390" y="1248"/>
                <a:ext cx="52" cy="38"/>
              </a:xfrm>
              <a:custGeom>
                <a:avLst/>
                <a:gdLst>
                  <a:gd name="T0" fmla="*/ 0 w 52"/>
                  <a:gd name="T1" fmla="*/ 35 h 38"/>
                  <a:gd name="T2" fmla="*/ 4 w 52"/>
                  <a:gd name="T3" fmla="*/ 37 h 38"/>
                  <a:gd name="T4" fmla="*/ 10 w 52"/>
                  <a:gd name="T5" fmla="*/ 37 h 38"/>
                  <a:gd name="T6" fmla="*/ 15 w 52"/>
                  <a:gd name="T7" fmla="*/ 37 h 38"/>
                  <a:gd name="T8" fmla="*/ 22 w 52"/>
                  <a:gd name="T9" fmla="*/ 37 h 38"/>
                  <a:gd name="T10" fmla="*/ 29 w 52"/>
                  <a:gd name="T11" fmla="*/ 37 h 38"/>
                  <a:gd name="T12" fmla="*/ 35 w 52"/>
                  <a:gd name="T13" fmla="*/ 35 h 38"/>
                  <a:gd name="T14" fmla="*/ 41 w 52"/>
                  <a:gd name="T15" fmla="*/ 32 h 38"/>
                  <a:gd name="T16" fmla="*/ 46 w 52"/>
                  <a:gd name="T17" fmla="*/ 27 h 38"/>
                  <a:gd name="T18" fmla="*/ 49 w 52"/>
                  <a:gd name="T19" fmla="*/ 21 h 38"/>
                  <a:gd name="T20" fmla="*/ 51 w 52"/>
                  <a:gd name="T21" fmla="*/ 13 h 38"/>
                  <a:gd name="T22" fmla="*/ 50 w 52"/>
                  <a:gd name="T23" fmla="*/ 9 h 38"/>
                  <a:gd name="T24" fmla="*/ 49 w 52"/>
                  <a:gd name="T25" fmla="*/ 7 h 38"/>
                  <a:gd name="T26" fmla="*/ 48 w 52"/>
                  <a:gd name="T27" fmla="*/ 4 h 38"/>
                  <a:gd name="T28" fmla="*/ 45 w 52"/>
                  <a:gd name="T29" fmla="*/ 2 h 38"/>
                  <a:gd name="T30" fmla="*/ 43 w 52"/>
                  <a:gd name="T31" fmla="*/ 1 h 38"/>
                  <a:gd name="T32" fmla="*/ 41 w 52"/>
                  <a:gd name="T33" fmla="*/ 0 h 38"/>
                  <a:gd name="T34" fmla="*/ 37 w 52"/>
                  <a:gd name="T35" fmla="*/ 0 h 38"/>
                  <a:gd name="T36" fmla="*/ 35 w 52"/>
                  <a:gd name="T37" fmla="*/ 0 h 38"/>
                  <a:gd name="T38" fmla="*/ 32 w 52"/>
                  <a:gd name="T39" fmla="*/ 0 h 38"/>
                  <a:gd name="T40" fmla="*/ 28 w 52"/>
                  <a:gd name="T41" fmla="*/ 0 h 38"/>
                  <a:gd name="T42" fmla="*/ 27 w 52"/>
                  <a:gd name="T43" fmla="*/ 5 h 38"/>
                  <a:gd name="T44" fmla="*/ 25 w 52"/>
                  <a:gd name="T45" fmla="*/ 10 h 38"/>
                  <a:gd name="T46" fmla="*/ 24 w 52"/>
                  <a:gd name="T47" fmla="*/ 14 h 38"/>
                  <a:gd name="T48" fmla="*/ 21 w 52"/>
                  <a:gd name="T49" fmla="*/ 18 h 38"/>
                  <a:gd name="T50" fmla="*/ 18 w 52"/>
                  <a:gd name="T51" fmla="*/ 22 h 38"/>
                  <a:gd name="T52" fmla="*/ 15 w 52"/>
                  <a:gd name="T53" fmla="*/ 26 h 38"/>
                  <a:gd name="T54" fmla="*/ 11 w 52"/>
                  <a:gd name="T55" fmla="*/ 29 h 38"/>
                  <a:gd name="T56" fmla="*/ 7 w 52"/>
                  <a:gd name="T57" fmla="*/ 31 h 38"/>
                  <a:gd name="T58" fmla="*/ 4 w 52"/>
                  <a:gd name="T59" fmla="*/ 34 h 38"/>
                  <a:gd name="T60" fmla="*/ 0 w 52"/>
                  <a:gd name="T61" fmla="*/ 35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2"/>
                  <a:gd name="T94" fmla="*/ 0 h 38"/>
                  <a:gd name="T95" fmla="*/ 52 w 52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2" h="38">
                    <a:moveTo>
                      <a:pt x="0" y="35"/>
                    </a:moveTo>
                    <a:lnTo>
                      <a:pt x="4" y="37"/>
                    </a:lnTo>
                    <a:lnTo>
                      <a:pt x="10" y="37"/>
                    </a:lnTo>
                    <a:lnTo>
                      <a:pt x="15" y="37"/>
                    </a:lnTo>
                    <a:lnTo>
                      <a:pt x="22" y="37"/>
                    </a:lnTo>
                    <a:lnTo>
                      <a:pt x="29" y="37"/>
                    </a:lnTo>
                    <a:lnTo>
                      <a:pt x="35" y="35"/>
                    </a:lnTo>
                    <a:lnTo>
                      <a:pt x="41" y="32"/>
                    </a:lnTo>
                    <a:lnTo>
                      <a:pt x="46" y="27"/>
                    </a:lnTo>
                    <a:lnTo>
                      <a:pt x="49" y="21"/>
                    </a:lnTo>
                    <a:lnTo>
                      <a:pt x="51" y="13"/>
                    </a:lnTo>
                    <a:lnTo>
                      <a:pt x="50" y="9"/>
                    </a:lnTo>
                    <a:lnTo>
                      <a:pt x="49" y="7"/>
                    </a:lnTo>
                    <a:lnTo>
                      <a:pt x="48" y="4"/>
                    </a:lnTo>
                    <a:lnTo>
                      <a:pt x="45" y="2"/>
                    </a:lnTo>
                    <a:lnTo>
                      <a:pt x="43" y="1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7" y="5"/>
                    </a:lnTo>
                    <a:lnTo>
                      <a:pt x="25" y="10"/>
                    </a:lnTo>
                    <a:lnTo>
                      <a:pt x="24" y="14"/>
                    </a:lnTo>
                    <a:lnTo>
                      <a:pt x="21" y="18"/>
                    </a:lnTo>
                    <a:lnTo>
                      <a:pt x="18" y="22"/>
                    </a:lnTo>
                    <a:lnTo>
                      <a:pt x="15" y="26"/>
                    </a:lnTo>
                    <a:lnTo>
                      <a:pt x="11" y="29"/>
                    </a:lnTo>
                    <a:lnTo>
                      <a:pt x="7" y="31"/>
                    </a:lnTo>
                    <a:lnTo>
                      <a:pt x="4" y="34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1" name="Freeform 80"/>
              <p:cNvSpPr>
                <a:spLocks/>
              </p:cNvSpPr>
              <p:nvPr/>
            </p:nvSpPr>
            <p:spPr bwMode="auto">
              <a:xfrm>
                <a:off x="734" y="1258"/>
                <a:ext cx="18" cy="31"/>
              </a:xfrm>
              <a:custGeom>
                <a:avLst/>
                <a:gdLst>
                  <a:gd name="T0" fmla="*/ 1 w 18"/>
                  <a:gd name="T1" fmla="*/ 6 h 31"/>
                  <a:gd name="T2" fmla="*/ 1 w 18"/>
                  <a:gd name="T3" fmla="*/ 7 h 31"/>
                  <a:gd name="T4" fmla="*/ 1 w 18"/>
                  <a:gd name="T5" fmla="*/ 8 h 31"/>
                  <a:gd name="T6" fmla="*/ 2 w 18"/>
                  <a:gd name="T7" fmla="*/ 9 h 31"/>
                  <a:gd name="T8" fmla="*/ 2 w 18"/>
                  <a:gd name="T9" fmla="*/ 11 h 31"/>
                  <a:gd name="T10" fmla="*/ 3 w 18"/>
                  <a:gd name="T11" fmla="*/ 12 h 31"/>
                  <a:gd name="T12" fmla="*/ 3 w 18"/>
                  <a:gd name="T13" fmla="*/ 12 h 31"/>
                  <a:gd name="T14" fmla="*/ 3 w 18"/>
                  <a:gd name="T15" fmla="*/ 13 h 31"/>
                  <a:gd name="T16" fmla="*/ 3 w 18"/>
                  <a:gd name="T17" fmla="*/ 14 h 31"/>
                  <a:gd name="T18" fmla="*/ 3 w 18"/>
                  <a:gd name="T19" fmla="*/ 16 h 31"/>
                  <a:gd name="T20" fmla="*/ 3 w 18"/>
                  <a:gd name="T21" fmla="*/ 17 h 31"/>
                  <a:gd name="T22" fmla="*/ 1 w 18"/>
                  <a:gd name="T23" fmla="*/ 18 h 31"/>
                  <a:gd name="T24" fmla="*/ 0 w 18"/>
                  <a:gd name="T25" fmla="*/ 19 h 31"/>
                  <a:gd name="T26" fmla="*/ 0 w 18"/>
                  <a:gd name="T27" fmla="*/ 21 h 31"/>
                  <a:gd name="T28" fmla="*/ 2 w 18"/>
                  <a:gd name="T29" fmla="*/ 23 h 31"/>
                  <a:gd name="T30" fmla="*/ 3 w 18"/>
                  <a:gd name="T31" fmla="*/ 24 h 31"/>
                  <a:gd name="T32" fmla="*/ 5 w 18"/>
                  <a:gd name="T33" fmla="*/ 26 h 31"/>
                  <a:gd name="T34" fmla="*/ 7 w 18"/>
                  <a:gd name="T35" fmla="*/ 28 h 31"/>
                  <a:gd name="T36" fmla="*/ 10 w 18"/>
                  <a:gd name="T37" fmla="*/ 30 h 31"/>
                  <a:gd name="T38" fmla="*/ 12 w 18"/>
                  <a:gd name="T39" fmla="*/ 30 h 31"/>
                  <a:gd name="T40" fmla="*/ 15 w 18"/>
                  <a:gd name="T41" fmla="*/ 30 h 31"/>
                  <a:gd name="T42" fmla="*/ 17 w 18"/>
                  <a:gd name="T43" fmla="*/ 28 h 31"/>
                  <a:gd name="T44" fmla="*/ 17 w 18"/>
                  <a:gd name="T45" fmla="*/ 24 h 31"/>
                  <a:gd name="T46" fmla="*/ 15 w 18"/>
                  <a:gd name="T47" fmla="*/ 22 h 31"/>
                  <a:gd name="T48" fmla="*/ 12 w 18"/>
                  <a:gd name="T49" fmla="*/ 18 h 31"/>
                  <a:gd name="T50" fmla="*/ 9 w 18"/>
                  <a:gd name="T51" fmla="*/ 14 h 31"/>
                  <a:gd name="T52" fmla="*/ 7 w 18"/>
                  <a:gd name="T53" fmla="*/ 12 h 31"/>
                  <a:gd name="T54" fmla="*/ 5 w 18"/>
                  <a:gd name="T55" fmla="*/ 9 h 31"/>
                  <a:gd name="T56" fmla="*/ 6 w 18"/>
                  <a:gd name="T57" fmla="*/ 7 h 31"/>
                  <a:gd name="T58" fmla="*/ 10 w 18"/>
                  <a:gd name="T59" fmla="*/ 6 h 31"/>
                  <a:gd name="T60" fmla="*/ 17 w 18"/>
                  <a:gd name="T61" fmla="*/ 6 h 31"/>
                  <a:gd name="T62" fmla="*/ 17 w 18"/>
                  <a:gd name="T63" fmla="*/ 4 h 31"/>
                  <a:gd name="T64" fmla="*/ 15 w 18"/>
                  <a:gd name="T65" fmla="*/ 3 h 31"/>
                  <a:gd name="T66" fmla="*/ 14 w 18"/>
                  <a:gd name="T67" fmla="*/ 1 h 31"/>
                  <a:gd name="T68" fmla="*/ 11 w 18"/>
                  <a:gd name="T69" fmla="*/ 1 h 31"/>
                  <a:gd name="T70" fmla="*/ 10 w 18"/>
                  <a:gd name="T71" fmla="*/ 0 h 31"/>
                  <a:gd name="T72" fmla="*/ 7 w 18"/>
                  <a:gd name="T73" fmla="*/ 1 h 31"/>
                  <a:gd name="T74" fmla="*/ 5 w 18"/>
                  <a:gd name="T75" fmla="*/ 1 h 31"/>
                  <a:gd name="T76" fmla="*/ 3 w 18"/>
                  <a:gd name="T77" fmla="*/ 3 h 31"/>
                  <a:gd name="T78" fmla="*/ 2 w 18"/>
                  <a:gd name="T79" fmla="*/ 4 h 31"/>
                  <a:gd name="T80" fmla="*/ 1 w 18"/>
                  <a:gd name="T81" fmla="*/ 6 h 31"/>
                  <a:gd name="T82" fmla="*/ 1 w 18"/>
                  <a:gd name="T83" fmla="*/ 6 h 3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"/>
                  <a:gd name="T127" fmla="*/ 0 h 31"/>
                  <a:gd name="T128" fmla="*/ 18 w 18"/>
                  <a:gd name="T129" fmla="*/ 31 h 3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" h="31">
                    <a:moveTo>
                      <a:pt x="1" y="6"/>
                    </a:moveTo>
                    <a:lnTo>
                      <a:pt x="1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1" y="18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2" y="23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8"/>
                    </a:lnTo>
                    <a:lnTo>
                      <a:pt x="10" y="30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17" y="28"/>
                    </a:lnTo>
                    <a:lnTo>
                      <a:pt x="17" y="24"/>
                    </a:lnTo>
                    <a:lnTo>
                      <a:pt x="15" y="22"/>
                    </a:lnTo>
                    <a:lnTo>
                      <a:pt x="12" y="18"/>
                    </a:lnTo>
                    <a:lnTo>
                      <a:pt x="9" y="14"/>
                    </a:lnTo>
                    <a:lnTo>
                      <a:pt x="7" y="12"/>
                    </a:lnTo>
                    <a:lnTo>
                      <a:pt x="5" y="9"/>
                    </a:lnTo>
                    <a:lnTo>
                      <a:pt x="6" y="7"/>
                    </a:lnTo>
                    <a:lnTo>
                      <a:pt x="10" y="6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2" name="Freeform 81"/>
              <p:cNvSpPr>
                <a:spLocks/>
              </p:cNvSpPr>
              <p:nvPr/>
            </p:nvSpPr>
            <p:spPr bwMode="auto">
              <a:xfrm>
                <a:off x="428" y="1260"/>
                <a:ext cx="102" cy="17"/>
              </a:xfrm>
              <a:custGeom>
                <a:avLst/>
                <a:gdLst>
                  <a:gd name="T0" fmla="*/ 0 w 102"/>
                  <a:gd name="T1" fmla="*/ 9 h 17"/>
                  <a:gd name="T2" fmla="*/ 11 w 102"/>
                  <a:gd name="T3" fmla="*/ 12 h 17"/>
                  <a:gd name="T4" fmla="*/ 21 w 102"/>
                  <a:gd name="T5" fmla="*/ 14 h 17"/>
                  <a:gd name="T6" fmla="*/ 30 w 102"/>
                  <a:gd name="T7" fmla="*/ 14 h 17"/>
                  <a:gd name="T8" fmla="*/ 40 w 102"/>
                  <a:gd name="T9" fmla="*/ 16 h 17"/>
                  <a:gd name="T10" fmla="*/ 50 w 102"/>
                  <a:gd name="T11" fmla="*/ 16 h 17"/>
                  <a:gd name="T12" fmla="*/ 60 w 102"/>
                  <a:gd name="T13" fmla="*/ 16 h 17"/>
                  <a:gd name="T14" fmla="*/ 70 w 102"/>
                  <a:gd name="T15" fmla="*/ 16 h 17"/>
                  <a:gd name="T16" fmla="*/ 80 w 102"/>
                  <a:gd name="T17" fmla="*/ 16 h 17"/>
                  <a:gd name="T18" fmla="*/ 90 w 102"/>
                  <a:gd name="T19" fmla="*/ 16 h 17"/>
                  <a:gd name="T20" fmla="*/ 101 w 102"/>
                  <a:gd name="T21" fmla="*/ 16 h 17"/>
                  <a:gd name="T22" fmla="*/ 92 w 102"/>
                  <a:gd name="T23" fmla="*/ 7 h 17"/>
                  <a:gd name="T24" fmla="*/ 82 w 102"/>
                  <a:gd name="T25" fmla="*/ 3 h 17"/>
                  <a:gd name="T26" fmla="*/ 72 w 102"/>
                  <a:gd name="T27" fmla="*/ 0 h 17"/>
                  <a:gd name="T28" fmla="*/ 62 w 102"/>
                  <a:gd name="T29" fmla="*/ 0 h 17"/>
                  <a:gd name="T30" fmla="*/ 52 w 102"/>
                  <a:gd name="T31" fmla="*/ 3 h 17"/>
                  <a:gd name="T32" fmla="*/ 41 w 102"/>
                  <a:gd name="T33" fmla="*/ 3 h 17"/>
                  <a:gd name="T34" fmla="*/ 31 w 102"/>
                  <a:gd name="T35" fmla="*/ 5 h 17"/>
                  <a:gd name="T36" fmla="*/ 21 w 102"/>
                  <a:gd name="T37" fmla="*/ 5 h 17"/>
                  <a:gd name="T38" fmla="*/ 11 w 102"/>
                  <a:gd name="T39" fmla="*/ 3 h 17"/>
                  <a:gd name="T40" fmla="*/ 0 w 102"/>
                  <a:gd name="T41" fmla="*/ 0 h 17"/>
                  <a:gd name="T42" fmla="*/ 0 w 102"/>
                  <a:gd name="T43" fmla="*/ 11 h 17"/>
                  <a:gd name="T44" fmla="*/ 0 w 102"/>
                  <a:gd name="T45" fmla="*/ 9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2"/>
                  <a:gd name="T70" fmla="*/ 0 h 17"/>
                  <a:gd name="T71" fmla="*/ 102 w 102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2" h="17">
                    <a:moveTo>
                      <a:pt x="0" y="9"/>
                    </a:moveTo>
                    <a:lnTo>
                      <a:pt x="11" y="12"/>
                    </a:lnTo>
                    <a:lnTo>
                      <a:pt x="21" y="14"/>
                    </a:lnTo>
                    <a:lnTo>
                      <a:pt x="30" y="14"/>
                    </a:lnTo>
                    <a:lnTo>
                      <a:pt x="40" y="16"/>
                    </a:lnTo>
                    <a:lnTo>
                      <a:pt x="50" y="16"/>
                    </a:lnTo>
                    <a:lnTo>
                      <a:pt x="60" y="16"/>
                    </a:lnTo>
                    <a:lnTo>
                      <a:pt x="70" y="16"/>
                    </a:lnTo>
                    <a:lnTo>
                      <a:pt x="80" y="16"/>
                    </a:lnTo>
                    <a:lnTo>
                      <a:pt x="90" y="16"/>
                    </a:lnTo>
                    <a:lnTo>
                      <a:pt x="101" y="16"/>
                    </a:lnTo>
                    <a:lnTo>
                      <a:pt x="92" y="7"/>
                    </a:lnTo>
                    <a:lnTo>
                      <a:pt x="82" y="3"/>
                    </a:lnTo>
                    <a:lnTo>
                      <a:pt x="72" y="0"/>
                    </a:lnTo>
                    <a:lnTo>
                      <a:pt x="62" y="0"/>
                    </a:lnTo>
                    <a:lnTo>
                      <a:pt x="52" y="3"/>
                    </a:lnTo>
                    <a:lnTo>
                      <a:pt x="41" y="3"/>
                    </a:lnTo>
                    <a:lnTo>
                      <a:pt x="31" y="5"/>
                    </a:lnTo>
                    <a:lnTo>
                      <a:pt x="21" y="5"/>
                    </a:lnTo>
                    <a:lnTo>
                      <a:pt x="11" y="3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3" name="Freeform 82"/>
              <p:cNvSpPr>
                <a:spLocks/>
              </p:cNvSpPr>
              <p:nvPr/>
            </p:nvSpPr>
            <p:spPr bwMode="auto">
              <a:xfrm>
                <a:off x="1391" y="1276"/>
                <a:ext cx="61" cy="32"/>
              </a:xfrm>
              <a:custGeom>
                <a:avLst/>
                <a:gdLst>
                  <a:gd name="T0" fmla="*/ 0 w 61"/>
                  <a:gd name="T1" fmla="*/ 23 h 32"/>
                  <a:gd name="T2" fmla="*/ 3 w 61"/>
                  <a:gd name="T3" fmla="*/ 27 h 32"/>
                  <a:gd name="T4" fmla="*/ 8 w 61"/>
                  <a:gd name="T5" fmla="*/ 29 h 32"/>
                  <a:gd name="T6" fmla="*/ 12 w 61"/>
                  <a:gd name="T7" fmla="*/ 31 h 32"/>
                  <a:gd name="T8" fmla="*/ 18 w 61"/>
                  <a:gd name="T9" fmla="*/ 31 h 32"/>
                  <a:gd name="T10" fmla="*/ 23 w 61"/>
                  <a:gd name="T11" fmla="*/ 31 h 32"/>
                  <a:gd name="T12" fmla="*/ 29 w 61"/>
                  <a:gd name="T13" fmla="*/ 30 h 32"/>
                  <a:gd name="T14" fmla="*/ 34 w 61"/>
                  <a:gd name="T15" fmla="*/ 29 h 32"/>
                  <a:gd name="T16" fmla="*/ 40 w 61"/>
                  <a:gd name="T17" fmla="*/ 28 h 32"/>
                  <a:gd name="T18" fmla="*/ 46 w 61"/>
                  <a:gd name="T19" fmla="*/ 28 h 32"/>
                  <a:gd name="T20" fmla="*/ 51 w 61"/>
                  <a:gd name="T21" fmla="*/ 28 h 32"/>
                  <a:gd name="T22" fmla="*/ 53 w 61"/>
                  <a:gd name="T23" fmla="*/ 27 h 32"/>
                  <a:gd name="T24" fmla="*/ 55 w 61"/>
                  <a:gd name="T25" fmla="*/ 24 h 32"/>
                  <a:gd name="T26" fmla="*/ 57 w 61"/>
                  <a:gd name="T27" fmla="*/ 20 h 32"/>
                  <a:gd name="T28" fmla="*/ 59 w 61"/>
                  <a:gd name="T29" fmla="*/ 18 h 32"/>
                  <a:gd name="T30" fmla="*/ 60 w 61"/>
                  <a:gd name="T31" fmla="*/ 14 h 32"/>
                  <a:gd name="T32" fmla="*/ 60 w 61"/>
                  <a:gd name="T33" fmla="*/ 11 h 32"/>
                  <a:gd name="T34" fmla="*/ 60 w 61"/>
                  <a:gd name="T35" fmla="*/ 8 h 32"/>
                  <a:gd name="T36" fmla="*/ 60 w 61"/>
                  <a:gd name="T37" fmla="*/ 4 h 32"/>
                  <a:gd name="T38" fmla="*/ 59 w 61"/>
                  <a:gd name="T39" fmla="*/ 2 h 32"/>
                  <a:gd name="T40" fmla="*/ 57 w 61"/>
                  <a:gd name="T41" fmla="*/ 0 h 32"/>
                  <a:gd name="T42" fmla="*/ 54 w 61"/>
                  <a:gd name="T43" fmla="*/ 7 h 32"/>
                  <a:gd name="T44" fmla="*/ 50 w 61"/>
                  <a:gd name="T45" fmla="*/ 12 h 32"/>
                  <a:gd name="T46" fmla="*/ 44 w 61"/>
                  <a:gd name="T47" fmla="*/ 15 h 32"/>
                  <a:gd name="T48" fmla="*/ 38 w 61"/>
                  <a:gd name="T49" fmla="*/ 18 h 32"/>
                  <a:gd name="T50" fmla="*/ 32 w 61"/>
                  <a:gd name="T51" fmla="*/ 19 h 32"/>
                  <a:gd name="T52" fmla="*/ 25 w 61"/>
                  <a:gd name="T53" fmla="*/ 20 h 32"/>
                  <a:gd name="T54" fmla="*/ 18 w 61"/>
                  <a:gd name="T55" fmla="*/ 20 h 32"/>
                  <a:gd name="T56" fmla="*/ 12 w 61"/>
                  <a:gd name="T57" fmla="*/ 21 h 32"/>
                  <a:gd name="T58" fmla="*/ 6 w 61"/>
                  <a:gd name="T59" fmla="*/ 22 h 32"/>
                  <a:gd name="T60" fmla="*/ 0 w 61"/>
                  <a:gd name="T61" fmla="*/ 23 h 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1"/>
                  <a:gd name="T94" fmla="*/ 0 h 32"/>
                  <a:gd name="T95" fmla="*/ 61 w 61"/>
                  <a:gd name="T96" fmla="*/ 32 h 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1" h="32">
                    <a:moveTo>
                      <a:pt x="0" y="23"/>
                    </a:moveTo>
                    <a:lnTo>
                      <a:pt x="3" y="27"/>
                    </a:lnTo>
                    <a:lnTo>
                      <a:pt x="8" y="29"/>
                    </a:lnTo>
                    <a:lnTo>
                      <a:pt x="12" y="31"/>
                    </a:lnTo>
                    <a:lnTo>
                      <a:pt x="18" y="31"/>
                    </a:lnTo>
                    <a:lnTo>
                      <a:pt x="23" y="31"/>
                    </a:lnTo>
                    <a:lnTo>
                      <a:pt x="29" y="30"/>
                    </a:lnTo>
                    <a:lnTo>
                      <a:pt x="34" y="29"/>
                    </a:lnTo>
                    <a:lnTo>
                      <a:pt x="40" y="28"/>
                    </a:lnTo>
                    <a:lnTo>
                      <a:pt x="46" y="28"/>
                    </a:lnTo>
                    <a:lnTo>
                      <a:pt x="51" y="28"/>
                    </a:lnTo>
                    <a:lnTo>
                      <a:pt x="53" y="27"/>
                    </a:lnTo>
                    <a:lnTo>
                      <a:pt x="55" y="24"/>
                    </a:lnTo>
                    <a:lnTo>
                      <a:pt x="57" y="20"/>
                    </a:lnTo>
                    <a:lnTo>
                      <a:pt x="59" y="18"/>
                    </a:lnTo>
                    <a:lnTo>
                      <a:pt x="60" y="14"/>
                    </a:lnTo>
                    <a:lnTo>
                      <a:pt x="60" y="11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59" y="2"/>
                    </a:lnTo>
                    <a:lnTo>
                      <a:pt x="57" y="0"/>
                    </a:lnTo>
                    <a:lnTo>
                      <a:pt x="54" y="7"/>
                    </a:lnTo>
                    <a:lnTo>
                      <a:pt x="50" y="12"/>
                    </a:lnTo>
                    <a:lnTo>
                      <a:pt x="44" y="15"/>
                    </a:lnTo>
                    <a:lnTo>
                      <a:pt x="38" y="18"/>
                    </a:lnTo>
                    <a:lnTo>
                      <a:pt x="32" y="19"/>
                    </a:lnTo>
                    <a:lnTo>
                      <a:pt x="25" y="20"/>
                    </a:lnTo>
                    <a:lnTo>
                      <a:pt x="18" y="20"/>
                    </a:lnTo>
                    <a:lnTo>
                      <a:pt x="12" y="21"/>
                    </a:lnTo>
                    <a:lnTo>
                      <a:pt x="6" y="22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4" name="Freeform 83"/>
              <p:cNvSpPr>
                <a:spLocks/>
              </p:cNvSpPr>
              <p:nvPr/>
            </p:nvSpPr>
            <p:spPr bwMode="auto">
              <a:xfrm>
                <a:off x="491" y="1276"/>
                <a:ext cx="44" cy="28"/>
              </a:xfrm>
              <a:custGeom>
                <a:avLst/>
                <a:gdLst>
                  <a:gd name="T0" fmla="*/ 25 w 44"/>
                  <a:gd name="T1" fmla="*/ 25 h 28"/>
                  <a:gd name="T2" fmla="*/ 27 w 44"/>
                  <a:gd name="T3" fmla="*/ 26 h 28"/>
                  <a:gd name="T4" fmla="*/ 29 w 44"/>
                  <a:gd name="T5" fmla="*/ 27 h 28"/>
                  <a:gd name="T6" fmla="*/ 31 w 44"/>
                  <a:gd name="T7" fmla="*/ 27 h 28"/>
                  <a:gd name="T8" fmla="*/ 33 w 44"/>
                  <a:gd name="T9" fmla="*/ 27 h 28"/>
                  <a:gd name="T10" fmla="*/ 34 w 44"/>
                  <a:gd name="T11" fmla="*/ 27 h 28"/>
                  <a:gd name="T12" fmla="*/ 37 w 44"/>
                  <a:gd name="T13" fmla="*/ 27 h 28"/>
                  <a:gd name="T14" fmla="*/ 39 w 44"/>
                  <a:gd name="T15" fmla="*/ 26 h 28"/>
                  <a:gd name="T16" fmla="*/ 40 w 44"/>
                  <a:gd name="T17" fmla="*/ 25 h 28"/>
                  <a:gd name="T18" fmla="*/ 42 w 44"/>
                  <a:gd name="T19" fmla="*/ 24 h 28"/>
                  <a:gd name="T20" fmla="*/ 43 w 44"/>
                  <a:gd name="T21" fmla="*/ 23 h 28"/>
                  <a:gd name="T22" fmla="*/ 43 w 44"/>
                  <a:gd name="T23" fmla="*/ 16 h 28"/>
                  <a:gd name="T24" fmla="*/ 43 w 44"/>
                  <a:gd name="T25" fmla="*/ 16 h 28"/>
                  <a:gd name="T26" fmla="*/ 42 w 44"/>
                  <a:gd name="T27" fmla="*/ 16 h 28"/>
                  <a:gd name="T28" fmla="*/ 41 w 44"/>
                  <a:gd name="T29" fmla="*/ 15 h 28"/>
                  <a:gd name="T30" fmla="*/ 40 w 44"/>
                  <a:gd name="T31" fmla="*/ 15 h 28"/>
                  <a:gd name="T32" fmla="*/ 39 w 44"/>
                  <a:gd name="T33" fmla="*/ 14 h 28"/>
                  <a:gd name="T34" fmla="*/ 39 w 44"/>
                  <a:gd name="T35" fmla="*/ 14 h 28"/>
                  <a:gd name="T36" fmla="*/ 38 w 44"/>
                  <a:gd name="T37" fmla="*/ 12 h 28"/>
                  <a:gd name="T38" fmla="*/ 38 w 44"/>
                  <a:gd name="T39" fmla="*/ 12 h 28"/>
                  <a:gd name="T40" fmla="*/ 37 w 44"/>
                  <a:gd name="T41" fmla="*/ 11 h 28"/>
                  <a:gd name="T42" fmla="*/ 37 w 44"/>
                  <a:gd name="T43" fmla="*/ 10 h 28"/>
                  <a:gd name="T44" fmla="*/ 37 w 44"/>
                  <a:gd name="T45" fmla="*/ 10 h 28"/>
                  <a:gd name="T46" fmla="*/ 37 w 44"/>
                  <a:gd name="T47" fmla="*/ 9 h 28"/>
                  <a:gd name="T48" fmla="*/ 37 w 44"/>
                  <a:gd name="T49" fmla="*/ 8 h 28"/>
                  <a:gd name="T50" fmla="*/ 37 w 44"/>
                  <a:gd name="T51" fmla="*/ 7 h 28"/>
                  <a:gd name="T52" fmla="*/ 37 w 44"/>
                  <a:gd name="T53" fmla="*/ 7 h 28"/>
                  <a:gd name="T54" fmla="*/ 38 w 44"/>
                  <a:gd name="T55" fmla="*/ 6 h 28"/>
                  <a:gd name="T56" fmla="*/ 38 w 44"/>
                  <a:gd name="T57" fmla="*/ 6 h 28"/>
                  <a:gd name="T58" fmla="*/ 39 w 44"/>
                  <a:gd name="T59" fmla="*/ 5 h 28"/>
                  <a:gd name="T60" fmla="*/ 1 w 44"/>
                  <a:gd name="T61" fmla="*/ 0 h 28"/>
                  <a:gd name="T62" fmla="*/ 0 w 44"/>
                  <a:gd name="T63" fmla="*/ 3 h 28"/>
                  <a:gd name="T64" fmla="*/ 1 w 44"/>
                  <a:gd name="T65" fmla="*/ 6 h 28"/>
                  <a:gd name="T66" fmla="*/ 3 w 44"/>
                  <a:gd name="T67" fmla="*/ 9 h 28"/>
                  <a:gd name="T68" fmla="*/ 5 w 44"/>
                  <a:gd name="T69" fmla="*/ 12 h 28"/>
                  <a:gd name="T70" fmla="*/ 8 w 44"/>
                  <a:gd name="T71" fmla="*/ 16 h 28"/>
                  <a:gd name="T72" fmla="*/ 11 w 44"/>
                  <a:gd name="T73" fmla="*/ 19 h 28"/>
                  <a:gd name="T74" fmla="*/ 15 w 44"/>
                  <a:gd name="T75" fmla="*/ 22 h 28"/>
                  <a:gd name="T76" fmla="*/ 18 w 44"/>
                  <a:gd name="T77" fmla="*/ 23 h 28"/>
                  <a:gd name="T78" fmla="*/ 21 w 44"/>
                  <a:gd name="T79" fmla="*/ 24 h 28"/>
                  <a:gd name="T80" fmla="*/ 24 w 44"/>
                  <a:gd name="T81" fmla="*/ 25 h 28"/>
                  <a:gd name="T82" fmla="*/ 25 w 44"/>
                  <a:gd name="T83" fmla="*/ 25 h 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4"/>
                  <a:gd name="T127" fmla="*/ 0 h 28"/>
                  <a:gd name="T128" fmla="*/ 44 w 44"/>
                  <a:gd name="T129" fmla="*/ 28 h 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4" h="28">
                    <a:moveTo>
                      <a:pt x="25" y="25"/>
                    </a:moveTo>
                    <a:lnTo>
                      <a:pt x="27" y="26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3" y="27"/>
                    </a:lnTo>
                    <a:lnTo>
                      <a:pt x="34" y="27"/>
                    </a:lnTo>
                    <a:lnTo>
                      <a:pt x="37" y="27"/>
                    </a:lnTo>
                    <a:lnTo>
                      <a:pt x="39" y="26"/>
                    </a:lnTo>
                    <a:lnTo>
                      <a:pt x="40" y="25"/>
                    </a:lnTo>
                    <a:lnTo>
                      <a:pt x="42" y="24"/>
                    </a:lnTo>
                    <a:lnTo>
                      <a:pt x="43" y="23"/>
                    </a:lnTo>
                    <a:lnTo>
                      <a:pt x="43" y="16"/>
                    </a:lnTo>
                    <a:lnTo>
                      <a:pt x="42" y="16"/>
                    </a:lnTo>
                    <a:lnTo>
                      <a:pt x="41" y="15"/>
                    </a:lnTo>
                    <a:lnTo>
                      <a:pt x="40" y="15"/>
                    </a:lnTo>
                    <a:lnTo>
                      <a:pt x="39" y="14"/>
                    </a:lnTo>
                    <a:lnTo>
                      <a:pt x="38" y="12"/>
                    </a:lnTo>
                    <a:lnTo>
                      <a:pt x="37" y="11"/>
                    </a:lnTo>
                    <a:lnTo>
                      <a:pt x="37" y="10"/>
                    </a:lnTo>
                    <a:lnTo>
                      <a:pt x="37" y="9"/>
                    </a:lnTo>
                    <a:lnTo>
                      <a:pt x="37" y="8"/>
                    </a:lnTo>
                    <a:lnTo>
                      <a:pt x="37" y="7"/>
                    </a:lnTo>
                    <a:lnTo>
                      <a:pt x="38" y="6"/>
                    </a:lnTo>
                    <a:lnTo>
                      <a:pt x="39" y="5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3" y="9"/>
                    </a:lnTo>
                    <a:lnTo>
                      <a:pt x="5" y="12"/>
                    </a:lnTo>
                    <a:lnTo>
                      <a:pt x="8" y="16"/>
                    </a:lnTo>
                    <a:lnTo>
                      <a:pt x="11" y="19"/>
                    </a:lnTo>
                    <a:lnTo>
                      <a:pt x="15" y="22"/>
                    </a:lnTo>
                    <a:lnTo>
                      <a:pt x="18" y="23"/>
                    </a:lnTo>
                    <a:lnTo>
                      <a:pt x="21" y="24"/>
                    </a:lnTo>
                    <a:lnTo>
                      <a:pt x="24" y="25"/>
                    </a:lnTo>
                    <a:lnTo>
                      <a:pt x="25" y="25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5" name="Freeform 84"/>
              <p:cNvSpPr>
                <a:spLocks/>
              </p:cNvSpPr>
              <p:nvPr/>
            </p:nvSpPr>
            <p:spPr bwMode="auto">
              <a:xfrm>
                <a:off x="652" y="1288"/>
                <a:ext cx="25" cy="39"/>
              </a:xfrm>
              <a:custGeom>
                <a:avLst/>
                <a:gdLst>
                  <a:gd name="T0" fmla="*/ 7 w 25"/>
                  <a:gd name="T1" fmla="*/ 38 h 39"/>
                  <a:gd name="T2" fmla="*/ 9 w 25"/>
                  <a:gd name="T3" fmla="*/ 36 h 39"/>
                  <a:gd name="T4" fmla="*/ 11 w 25"/>
                  <a:gd name="T5" fmla="*/ 32 h 39"/>
                  <a:gd name="T6" fmla="*/ 14 w 25"/>
                  <a:gd name="T7" fmla="*/ 30 h 39"/>
                  <a:gd name="T8" fmla="*/ 17 w 25"/>
                  <a:gd name="T9" fmla="*/ 29 h 39"/>
                  <a:gd name="T10" fmla="*/ 19 w 25"/>
                  <a:gd name="T11" fmla="*/ 27 h 39"/>
                  <a:gd name="T12" fmla="*/ 22 w 25"/>
                  <a:gd name="T13" fmla="*/ 24 h 39"/>
                  <a:gd name="T14" fmla="*/ 24 w 25"/>
                  <a:gd name="T15" fmla="*/ 22 h 39"/>
                  <a:gd name="T16" fmla="*/ 24 w 25"/>
                  <a:gd name="T17" fmla="*/ 18 h 39"/>
                  <a:gd name="T18" fmla="*/ 22 w 25"/>
                  <a:gd name="T19" fmla="*/ 14 h 39"/>
                  <a:gd name="T20" fmla="*/ 19 w 25"/>
                  <a:gd name="T21" fmla="*/ 8 h 39"/>
                  <a:gd name="T22" fmla="*/ 17 w 25"/>
                  <a:gd name="T23" fmla="*/ 8 h 39"/>
                  <a:gd name="T24" fmla="*/ 16 w 25"/>
                  <a:gd name="T25" fmla="*/ 7 h 39"/>
                  <a:gd name="T26" fmla="*/ 14 w 25"/>
                  <a:gd name="T27" fmla="*/ 6 h 39"/>
                  <a:gd name="T28" fmla="*/ 13 w 25"/>
                  <a:gd name="T29" fmla="*/ 5 h 39"/>
                  <a:gd name="T30" fmla="*/ 11 w 25"/>
                  <a:gd name="T31" fmla="*/ 3 h 39"/>
                  <a:gd name="T32" fmla="*/ 10 w 25"/>
                  <a:gd name="T33" fmla="*/ 3 h 39"/>
                  <a:gd name="T34" fmla="*/ 8 w 25"/>
                  <a:gd name="T35" fmla="*/ 2 h 39"/>
                  <a:gd name="T36" fmla="*/ 6 w 25"/>
                  <a:gd name="T37" fmla="*/ 1 h 39"/>
                  <a:gd name="T38" fmla="*/ 4 w 25"/>
                  <a:gd name="T39" fmla="*/ 0 h 39"/>
                  <a:gd name="T40" fmla="*/ 2 w 25"/>
                  <a:gd name="T41" fmla="*/ 0 h 39"/>
                  <a:gd name="T42" fmla="*/ 0 w 25"/>
                  <a:gd name="T43" fmla="*/ 5 h 39"/>
                  <a:gd name="T44" fmla="*/ 0 w 25"/>
                  <a:gd name="T45" fmla="*/ 8 h 39"/>
                  <a:gd name="T46" fmla="*/ 0 w 25"/>
                  <a:gd name="T47" fmla="*/ 11 h 39"/>
                  <a:gd name="T48" fmla="*/ 0 w 25"/>
                  <a:gd name="T49" fmla="*/ 15 h 39"/>
                  <a:gd name="T50" fmla="*/ 2 w 25"/>
                  <a:gd name="T51" fmla="*/ 19 h 39"/>
                  <a:gd name="T52" fmla="*/ 4 w 25"/>
                  <a:gd name="T53" fmla="*/ 23 h 39"/>
                  <a:gd name="T54" fmla="*/ 5 w 25"/>
                  <a:gd name="T55" fmla="*/ 27 h 39"/>
                  <a:gd name="T56" fmla="*/ 6 w 25"/>
                  <a:gd name="T57" fmla="*/ 30 h 39"/>
                  <a:gd name="T58" fmla="*/ 7 w 25"/>
                  <a:gd name="T59" fmla="*/ 35 h 39"/>
                  <a:gd name="T60" fmla="*/ 7 w 25"/>
                  <a:gd name="T61" fmla="*/ 38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5"/>
                  <a:gd name="T94" fmla="*/ 0 h 39"/>
                  <a:gd name="T95" fmla="*/ 25 w 25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5" h="39">
                    <a:moveTo>
                      <a:pt x="7" y="38"/>
                    </a:moveTo>
                    <a:lnTo>
                      <a:pt x="9" y="36"/>
                    </a:lnTo>
                    <a:lnTo>
                      <a:pt x="11" y="32"/>
                    </a:lnTo>
                    <a:lnTo>
                      <a:pt x="14" y="30"/>
                    </a:lnTo>
                    <a:lnTo>
                      <a:pt x="17" y="29"/>
                    </a:lnTo>
                    <a:lnTo>
                      <a:pt x="19" y="27"/>
                    </a:lnTo>
                    <a:lnTo>
                      <a:pt x="22" y="24"/>
                    </a:lnTo>
                    <a:lnTo>
                      <a:pt x="24" y="22"/>
                    </a:lnTo>
                    <a:lnTo>
                      <a:pt x="24" y="18"/>
                    </a:lnTo>
                    <a:lnTo>
                      <a:pt x="22" y="14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5" y="27"/>
                    </a:lnTo>
                    <a:lnTo>
                      <a:pt x="6" y="30"/>
                    </a:lnTo>
                    <a:lnTo>
                      <a:pt x="7" y="35"/>
                    </a:lnTo>
                    <a:lnTo>
                      <a:pt x="7" y="38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6" name="Freeform 85"/>
              <p:cNvSpPr>
                <a:spLocks/>
              </p:cNvSpPr>
              <p:nvPr/>
            </p:nvSpPr>
            <p:spPr bwMode="auto">
              <a:xfrm>
                <a:off x="474" y="1288"/>
                <a:ext cx="51" cy="33"/>
              </a:xfrm>
              <a:custGeom>
                <a:avLst/>
                <a:gdLst>
                  <a:gd name="T0" fmla="*/ 0 w 51"/>
                  <a:gd name="T1" fmla="*/ 0 h 33"/>
                  <a:gd name="T2" fmla="*/ 0 w 51"/>
                  <a:gd name="T3" fmla="*/ 4 h 33"/>
                  <a:gd name="T4" fmla="*/ 0 w 51"/>
                  <a:gd name="T5" fmla="*/ 9 h 33"/>
                  <a:gd name="T6" fmla="*/ 0 w 51"/>
                  <a:gd name="T7" fmla="*/ 12 h 33"/>
                  <a:gd name="T8" fmla="*/ 3 w 51"/>
                  <a:gd name="T9" fmla="*/ 16 h 33"/>
                  <a:gd name="T10" fmla="*/ 5 w 51"/>
                  <a:gd name="T11" fmla="*/ 20 h 33"/>
                  <a:gd name="T12" fmla="*/ 9 w 51"/>
                  <a:gd name="T13" fmla="*/ 22 h 33"/>
                  <a:gd name="T14" fmla="*/ 12 w 51"/>
                  <a:gd name="T15" fmla="*/ 25 h 33"/>
                  <a:gd name="T16" fmla="*/ 15 w 51"/>
                  <a:gd name="T17" fmla="*/ 27 h 33"/>
                  <a:gd name="T18" fmla="*/ 18 w 51"/>
                  <a:gd name="T19" fmla="*/ 29 h 33"/>
                  <a:gd name="T20" fmla="*/ 23 w 51"/>
                  <a:gd name="T21" fmla="*/ 31 h 33"/>
                  <a:gd name="T22" fmla="*/ 26 w 51"/>
                  <a:gd name="T23" fmla="*/ 31 h 33"/>
                  <a:gd name="T24" fmla="*/ 28 w 51"/>
                  <a:gd name="T25" fmla="*/ 32 h 33"/>
                  <a:gd name="T26" fmla="*/ 32 w 51"/>
                  <a:gd name="T27" fmla="*/ 32 h 33"/>
                  <a:gd name="T28" fmla="*/ 34 w 51"/>
                  <a:gd name="T29" fmla="*/ 32 h 33"/>
                  <a:gd name="T30" fmla="*/ 37 w 51"/>
                  <a:gd name="T31" fmla="*/ 32 h 33"/>
                  <a:gd name="T32" fmla="*/ 40 w 51"/>
                  <a:gd name="T33" fmla="*/ 31 h 33"/>
                  <a:gd name="T34" fmla="*/ 42 w 51"/>
                  <a:gd name="T35" fmla="*/ 30 h 33"/>
                  <a:gd name="T36" fmla="*/ 45 w 51"/>
                  <a:gd name="T37" fmla="*/ 29 h 33"/>
                  <a:gd name="T38" fmla="*/ 47 w 51"/>
                  <a:gd name="T39" fmla="*/ 28 h 33"/>
                  <a:gd name="T40" fmla="*/ 50 w 51"/>
                  <a:gd name="T41" fmla="*/ 26 h 33"/>
                  <a:gd name="T42" fmla="*/ 45 w 51"/>
                  <a:gd name="T43" fmla="*/ 25 h 33"/>
                  <a:gd name="T44" fmla="*/ 39 w 51"/>
                  <a:gd name="T45" fmla="*/ 24 h 33"/>
                  <a:gd name="T46" fmla="*/ 34 w 51"/>
                  <a:gd name="T47" fmla="*/ 21 h 33"/>
                  <a:gd name="T48" fmla="*/ 29 w 51"/>
                  <a:gd name="T49" fmla="*/ 19 h 33"/>
                  <a:gd name="T50" fmla="*/ 25 w 51"/>
                  <a:gd name="T51" fmla="*/ 16 h 33"/>
                  <a:gd name="T52" fmla="*/ 20 w 51"/>
                  <a:gd name="T53" fmla="*/ 12 h 33"/>
                  <a:gd name="T54" fmla="*/ 15 w 51"/>
                  <a:gd name="T55" fmla="*/ 9 h 33"/>
                  <a:gd name="T56" fmla="*/ 10 w 51"/>
                  <a:gd name="T57" fmla="*/ 5 h 33"/>
                  <a:gd name="T58" fmla="*/ 5 w 51"/>
                  <a:gd name="T59" fmla="*/ 3 h 33"/>
                  <a:gd name="T60" fmla="*/ 0 w 51"/>
                  <a:gd name="T61" fmla="*/ 0 h 3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1"/>
                  <a:gd name="T94" fmla="*/ 0 h 33"/>
                  <a:gd name="T95" fmla="*/ 51 w 51"/>
                  <a:gd name="T96" fmla="*/ 33 h 3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1" h="33">
                    <a:moveTo>
                      <a:pt x="0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12" y="25"/>
                    </a:lnTo>
                    <a:lnTo>
                      <a:pt x="15" y="27"/>
                    </a:lnTo>
                    <a:lnTo>
                      <a:pt x="18" y="29"/>
                    </a:lnTo>
                    <a:lnTo>
                      <a:pt x="23" y="31"/>
                    </a:lnTo>
                    <a:lnTo>
                      <a:pt x="26" y="31"/>
                    </a:lnTo>
                    <a:lnTo>
                      <a:pt x="28" y="32"/>
                    </a:lnTo>
                    <a:lnTo>
                      <a:pt x="32" y="32"/>
                    </a:lnTo>
                    <a:lnTo>
                      <a:pt x="34" y="32"/>
                    </a:lnTo>
                    <a:lnTo>
                      <a:pt x="37" y="32"/>
                    </a:lnTo>
                    <a:lnTo>
                      <a:pt x="40" y="31"/>
                    </a:lnTo>
                    <a:lnTo>
                      <a:pt x="42" y="30"/>
                    </a:lnTo>
                    <a:lnTo>
                      <a:pt x="45" y="29"/>
                    </a:lnTo>
                    <a:lnTo>
                      <a:pt x="47" y="28"/>
                    </a:lnTo>
                    <a:lnTo>
                      <a:pt x="50" y="26"/>
                    </a:lnTo>
                    <a:lnTo>
                      <a:pt x="45" y="25"/>
                    </a:lnTo>
                    <a:lnTo>
                      <a:pt x="39" y="24"/>
                    </a:lnTo>
                    <a:lnTo>
                      <a:pt x="34" y="21"/>
                    </a:lnTo>
                    <a:lnTo>
                      <a:pt x="29" y="19"/>
                    </a:lnTo>
                    <a:lnTo>
                      <a:pt x="25" y="16"/>
                    </a:lnTo>
                    <a:lnTo>
                      <a:pt x="20" y="12"/>
                    </a:lnTo>
                    <a:lnTo>
                      <a:pt x="15" y="9"/>
                    </a:lnTo>
                    <a:lnTo>
                      <a:pt x="10" y="5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7" name="Freeform 86"/>
              <p:cNvSpPr>
                <a:spLocks/>
              </p:cNvSpPr>
              <p:nvPr/>
            </p:nvSpPr>
            <p:spPr bwMode="auto">
              <a:xfrm>
                <a:off x="623" y="1293"/>
                <a:ext cx="18" cy="17"/>
              </a:xfrm>
              <a:custGeom>
                <a:avLst/>
                <a:gdLst>
                  <a:gd name="T0" fmla="*/ 0 w 18"/>
                  <a:gd name="T1" fmla="*/ 0 h 17"/>
                  <a:gd name="T2" fmla="*/ 0 w 18"/>
                  <a:gd name="T3" fmla="*/ 1 h 17"/>
                  <a:gd name="T4" fmla="*/ 3 w 18"/>
                  <a:gd name="T5" fmla="*/ 3 h 17"/>
                  <a:gd name="T6" fmla="*/ 0 w 18"/>
                  <a:gd name="T7" fmla="*/ 6 h 17"/>
                  <a:gd name="T8" fmla="*/ 0 w 18"/>
                  <a:gd name="T9" fmla="*/ 7 h 17"/>
                  <a:gd name="T10" fmla="*/ 0 w 18"/>
                  <a:gd name="T11" fmla="*/ 8 h 17"/>
                  <a:gd name="T12" fmla="*/ 0 w 18"/>
                  <a:gd name="T13" fmla="*/ 10 h 17"/>
                  <a:gd name="T14" fmla="*/ 3 w 18"/>
                  <a:gd name="T15" fmla="*/ 11 h 17"/>
                  <a:gd name="T16" fmla="*/ 3 w 18"/>
                  <a:gd name="T17" fmla="*/ 13 h 17"/>
                  <a:gd name="T18" fmla="*/ 9 w 18"/>
                  <a:gd name="T19" fmla="*/ 14 h 17"/>
                  <a:gd name="T20" fmla="*/ 12 w 18"/>
                  <a:gd name="T21" fmla="*/ 16 h 17"/>
                  <a:gd name="T22" fmla="*/ 17 w 18"/>
                  <a:gd name="T23" fmla="*/ 0 h 17"/>
                  <a:gd name="T24" fmla="*/ 0 w 18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0"/>
                    </a:moveTo>
                    <a:lnTo>
                      <a:pt x="0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9" y="14"/>
                    </a:lnTo>
                    <a:lnTo>
                      <a:pt x="12" y="16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8" name="Freeform 87"/>
              <p:cNvSpPr>
                <a:spLocks/>
              </p:cNvSpPr>
              <p:nvPr/>
            </p:nvSpPr>
            <p:spPr bwMode="auto">
              <a:xfrm>
                <a:off x="645" y="1296"/>
                <a:ext cx="18" cy="17"/>
              </a:xfrm>
              <a:custGeom>
                <a:avLst/>
                <a:gdLst>
                  <a:gd name="T0" fmla="*/ 17 w 18"/>
                  <a:gd name="T1" fmla="*/ 16 h 17"/>
                  <a:gd name="T2" fmla="*/ 0 w 18"/>
                  <a:gd name="T3" fmla="*/ 0 h 17"/>
                  <a:gd name="T4" fmla="*/ 0 w 18"/>
                  <a:gd name="T5" fmla="*/ 12 h 17"/>
                  <a:gd name="T6" fmla="*/ 17 w 18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7"/>
                  <a:gd name="T14" fmla="*/ 18 w 1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7">
                    <a:moveTo>
                      <a:pt x="17" y="1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7" y="16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49" name="Freeform 88"/>
              <p:cNvSpPr>
                <a:spLocks/>
              </p:cNvSpPr>
              <p:nvPr/>
            </p:nvSpPr>
            <p:spPr bwMode="auto">
              <a:xfrm>
                <a:off x="686" y="1300"/>
                <a:ext cx="25" cy="32"/>
              </a:xfrm>
              <a:custGeom>
                <a:avLst/>
                <a:gdLst>
                  <a:gd name="T0" fmla="*/ 11 w 25"/>
                  <a:gd name="T1" fmla="*/ 11 h 32"/>
                  <a:gd name="T2" fmla="*/ 10 w 25"/>
                  <a:gd name="T3" fmla="*/ 11 h 32"/>
                  <a:gd name="T4" fmla="*/ 10 w 25"/>
                  <a:gd name="T5" fmla="*/ 9 h 32"/>
                  <a:gd name="T6" fmla="*/ 10 w 25"/>
                  <a:gd name="T7" fmla="*/ 8 h 32"/>
                  <a:gd name="T8" fmla="*/ 10 w 25"/>
                  <a:gd name="T9" fmla="*/ 7 h 32"/>
                  <a:gd name="T10" fmla="*/ 9 w 25"/>
                  <a:gd name="T11" fmla="*/ 6 h 32"/>
                  <a:gd name="T12" fmla="*/ 8 w 25"/>
                  <a:gd name="T13" fmla="*/ 5 h 32"/>
                  <a:gd name="T14" fmla="*/ 8 w 25"/>
                  <a:gd name="T15" fmla="*/ 4 h 32"/>
                  <a:gd name="T16" fmla="*/ 7 w 25"/>
                  <a:gd name="T17" fmla="*/ 3 h 32"/>
                  <a:gd name="T18" fmla="*/ 7 w 25"/>
                  <a:gd name="T19" fmla="*/ 2 h 32"/>
                  <a:gd name="T20" fmla="*/ 7 w 25"/>
                  <a:gd name="T21" fmla="*/ 1 h 32"/>
                  <a:gd name="T22" fmla="*/ 5 w 25"/>
                  <a:gd name="T23" fmla="*/ 0 h 32"/>
                  <a:gd name="T24" fmla="*/ 3 w 25"/>
                  <a:gd name="T25" fmla="*/ 1 h 32"/>
                  <a:gd name="T26" fmla="*/ 2 w 25"/>
                  <a:gd name="T27" fmla="*/ 3 h 32"/>
                  <a:gd name="T28" fmla="*/ 2 w 25"/>
                  <a:gd name="T29" fmla="*/ 3 h 32"/>
                  <a:gd name="T30" fmla="*/ 1 w 25"/>
                  <a:gd name="T31" fmla="*/ 6 h 32"/>
                  <a:gd name="T32" fmla="*/ 1 w 25"/>
                  <a:gd name="T33" fmla="*/ 8 h 32"/>
                  <a:gd name="T34" fmla="*/ 1 w 25"/>
                  <a:gd name="T35" fmla="*/ 11 h 32"/>
                  <a:gd name="T36" fmla="*/ 0 w 25"/>
                  <a:gd name="T37" fmla="*/ 12 h 32"/>
                  <a:gd name="T38" fmla="*/ 0 w 25"/>
                  <a:gd name="T39" fmla="*/ 15 h 32"/>
                  <a:gd name="T40" fmla="*/ 0 w 25"/>
                  <a:gd name="T41" fmla="*/ 17 h 32"/>
                  <a:gd name="T42" fmla="*/ 2 w 25"/>
                  <a:gd name="T43" fmla="*/ 17 h 32"/>
                  <a:gd name="T44" fmla="*/ 3 w 25"/>
                  <a:gd name="T45" fmla="*/ 18 h 32"/>
                  <a:gd name="T46" fmla="*/ 5 w 25"/>
                  <a:gd name="T47" fmla="*/ 19 h 32"/>
                  <a:gd name="T48" fmla="*/ 5 w 25"/>
                  <a:gd name="T49" fmla="*/ 20 h 32"/>
                  <a:gd name="T50" fmla="*/ 5 w 25"/>
                  <a:gd name="T51" fmla="*/ 22 h 32"/>
                  <a:gd name="T52" fmla="*/ 6 w 25"/>
                  <a:gd name="T53" fmla="*/ 25 h 32"/>
                  <a:gd name="T54" fmla="*/ 7 w 25"/>
                  <a:gd name="T55" fmla="*/ 26 h 32"/>
                  <a:gd name="T56" fmla="*/ 7 w 25"/>
                  <a:gd name="T57" fmla="*/ 28 h 32"/>
                  <a:gd name="T58" fmla="*/ 8 w 25"/>
                  <a:gd name="T59" fmla="*/ 30 h 32"/>
                  <a:gd name="T60" fmla="*/ 9 w 25"/>
                  <a:gd name="T61" fmla="*/ 31 h 32"/>
                  <a:gd name="T62" fmla="*/ 15 w 25"/>
                  <a:gd name="T63" fmla="*/ 24 h 32"/>
                  <a:gd name="T64" fmla="*/ 16 w 25"/>
                  <a:gd name="T65" fmla="*/ 25 h 32"/>
                  <a:gd name="T66" fmla="*/ 17 w 25"/>
                  <a:gd name="T67" fmla="*/ 26 h 32"/>
                  <a:gd name="T68" fmla="*/ 18 w 25"/>
                  <a:gd name="T69" fmla="*/ 26 h 32"/>
                  <a:gd name="T70" fmla="*/ 19 w 25"/>
                  <a:gd name="T71" fmla="*/ 26 h 32"/>
                  <a:gd name="T72" fmla="*/ 19 w 25"/>
                  <a:gd name="T73" fmla="*/ 26 h 32"/>
                  <a:gd name="T74" fmla="*/ 20 w 25"/>
                  <a:gd name="T75" fmla="*/ 26 h 32"/>
                  <a:gd name="T76" fmla="*/ 21 w 25"/>
                  <a:gd name="T77" fmla="*/ 26 h 32"/>
                  <a:gd name="T78" fmla="*/ 22 w 25"/>
                  <a:gd name="T79" fmla="*/ 26 h 32"/>
                  <a:gd name="T80" fmla="*/ 23 w 25"/>
                  <a:gd name="T81" fmla="*/ 26 h 32"/>
                  <a:gd name="T82" fmla="*/ 24 w 25"/>
                  <a:gd name="T83" fmla="*/ 26 h 32"/>
                  <a:gd name="T84" fmla="*/ 24 w 25"/>
                  <a:gd name="T85" fmla="*/ 24 h 32"/>
                  <a:gd name="T86" fmla="*/ 24 w 25"/>
                  <a:gd name="T87" fmla="*/ 22 h 32"/>
                  <a:gd name="T88" fmla="*/ 24 w 25"/>
                  <a:gd name="T89" fmla="*/ 19 h 32"/>
                  <a:gd name="T90" fmla="*/ 23 w 25"/>
                  <a:gd name="T91" fmla="*/ 17 h 32"/>
                  <a:gd name="T92" fmla="*/ 22 w 25"/>
                  <a:gd name="T93" fmla="*/ 14 h 32"/>
                  <a:gd name="T94" fmla="*/ 21 w 25"/>
                  <a:gd name="T95" fmla="*/ 11 h 32"/>
                  <a:gd name="T96" fmla="*/ 20 w 25"/>
                  <a:gd name="T97" fmla="*/ 8 h 32"/>
                  <a:gd name="T98" fmla="*/ 19 w 25"/>
                  <a:gd name="T99" fmla="*/ 5 h 32"/>
                  <a:gd name="T100" fmla="*/ 18 w 25"/>
                  <a:gd name="T101" fmla="*/ 3 h 32"/>
                  <a:gd name="T102" fmla="*/ 15 w 25"/>
                  <a:gd name="T103" fmla="*/ 1 h 32"/>
                  <a:gd name="T104" fmla="*/ 11 w 25"/>
                  <a:gd name="T105" fmla="*/ 11 h 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"/>
                  <a:gd name="T160" fmla="*/ 0 h 32"/>
                  <a:gd name="T161" fmla="*/ 25 w 25"/>
                  <a:gd name="T162" fmla="*/ 32 h 3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" h="32">
                    <a:moveTo>
                      <a:pt x="11" y="11"/>
                    </a:moveTo>
                    <a:lnTo>
                      <a:pt x="10" y="11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6" y="25"/>
                    </a:lnTo>
                    <a:lnTo>
                      <a:pt x="7" y="26"/>
                    </a:lnTo>
                    <a:lnTo>
                      <a:pt x="7" y="28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15" y="24"/>
                    </a:lnTo>
                    <a:lnTo>
                      <a:pt x="16" y="25"/>
                    </a:lnTo>
                    <a:lnTo>
                      <a:pt x="17" y="26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0" y="26"/>
                    </a:lnTo>
                    <a:lnTo>
                      <a:pt x="21" y="26"/>
                    </a:lnTo>
                    <a:lnTo>
                      <a:pt x="22" y="26"/>
                    </a:lnTo>
                    <a:lnTo>
                      <a:pt x="23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4" y="22"/>
                    </a:lnTo>
                    <a:lnTo>
                      <a:pt x="24" y="19"/>
                    </a:lnTo>
                    <a:lnTo>
                      <a:pt x="23" y="17"/>
                    </a:lnTo>
                    <a:lnTo>
                      <a:pt x="22" y="14"/>
                    </a:lnTo>
                    <a:lnTo>
                      <a:pt x="21" y="11"/>
                    </a:lnTo>
                    <a:lnTo>
                      <a:pt x="20" y="8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15" y="1"/>
                    </a:lnTo>
                    <a:lnTo>
                      <a:pt x="11" y="1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0" name="Freeform 89"/>
              <p:cNvSpPr>
                <a:spLocks/>
              </p:cNvSpPr>
              <p:nvPr/>
            </p:nvSpPr>
            <p:spPr bwMode="auto">
              <a:xfrm>
                <a:off x="1403" y="1307"/>
                <a:ext cx="53" cy="25"/>
              </a:xfrm>
              <a:custGeom>
                <a:avLst/>
                <a:gdLst>
                  <a:gd name="T0" fmla="*/ 0 w 53"/>
                  <a:gd name="T1" fmla="*/ 14 h 25"/>
                  <a:gd name="T2" fmla="*/ 3 w 53"/>
                  <a:gd name="T3" fmla="*/ 19 h 25"/>
                  <a:gd name="T4" fmla="*/ 6 w 53"/>
                  <a:gd name="T5" fmla="*/ 22 h 25"/>
                  <a:gd name="T6" fmla="*/ 9 w 53"/>
                  <a:gd name="T7" fmla="*/ 24 h 25"/>
                  <a:gd name="T8" fmla="*/ 14 w 53"/>
                  <a:gd name="T9" fmla="*/ 24 h 25"/>
                  <a:gd name="T10" fmla="*/ 19 w 53"/>
                  <a:gd name="T11" fmla="*/ 23 h 25"/>
                  <a:gd name="T12" fmla="*/ 24 w 53"/>
                  <a:gd name="T13" fmla="*/ 22 h 25"/>
                  <a:gd name="T14" fmla="*/ 28 w 53"/>
                  <a:gd name="T15" fmla="*/ 21 h 25"/>
                  <a:gd name="T16" fmla="*/ 33 w 53"/>
                  <a:gd name="T17" fmla="*/ 20 h 25"/>
                  <a:gd name="T18" fmla="*/ 38 w 53"/>
                  <a:gd name="T19" fmla="*/ 19 h 25"/>
                  <a:gd name="T20" fmla="*/ 43 w 53"/>
                  <a:gd name="T21" fmla="*/ 19 h 25"/>
                  <a:gd name="T22" fmla="*/ 45 w 53"/>
                  <a:gd name="T23" fmla="*/ 18 h 25"/>
                  <a:gd name="T24" fmla="*/ 47 w 53"/>
                  <a:gd name="T25" fmla="*/ 16 h 25"/>
                  <a:gd name="T26" fmla="*/ 47 w 53"/>
                  <a:gd name="T27" fmla="*/ 14 h 25"/>
                  <a:gd name="T28" fmla="*/ 49 w 53"/>
                  <a:gd name="T29" fmla="*/ 12 h 25"/>
                  <a:gd name="T30" fmla="*/ 50 w 53"/>
                  <a:gd name="T31" fmla="*/ 10 h 25"/>
                  <a:gd name="T32" fmla="*/ 51 w 53"/>
                  <a:gd name="T33" fmla="*/ 8 h 25"/>
                  <a:gd name="T34" fmla="*/ 51 w 53"/>
                  <a:gd name="T35" fmla="*/ 5 h 25"/>
                  <a:gd name="T36" fmla="*/ 52 w 53"/>
                  <a:gd name="T37" fmla="*/ 3 h 25"/>
                  <a:gd name="T38" fmla="*/ 51 w 53"/>
                  <a:gd name="T39" fmla="*/ 1 h 25"/>
                  <a:gd name="T40" fmla="*/ 50 w 53"/>
                  <a:gd name="T41" fmla="*/ 0 h 25"/>
                  <a:gd name="T42" fmla="*/ 46 w 53"/>
                  <a:gd name="T43" fmla="*/ 3 h 25"/>
                  <a:gd name="T44" fmla="*/ 41 w 53"/>
                  <a:gd name="T45" fmla="*/ 5 h 25"/>
                  <a:gd name="T46" fmla="*/ 36 w 53"/>
                  <a:gd name="T47" fmla="*/ 7 h 25"/>
                  <a:gd name="T48" fmla="*/ 30 w 53"/>
                  <a:gd name="T49" fmla="*/ 8 h 25"/>
                  <a:gd name="T50" fmla="*/ 24 w 53"/>
                  <a:gd name="T51" fmla="*/ 9 h 25"/>
                  <a:gd name="T52" fmla="*/ 19 w 53"/>
                  <a:gd name="T53" fmla="*/ 9 h 25"/>
                  <a:gd name="T54" fmla="*/ 14 w 53"/>
                  <a:gd name="T55" fmla="*/ 9 h 25"/>
                  <a:gd name="T56" fmla="*/ 9 w 53"/>
                  <a:gd name="T57" fmla="*/ 10 h 25"/>
                  <a:gd name="T58" fmla="*/ 5 w 53"/>
                  <a:gd name="T59" fmla="*/ 12 h 25"/>
                  <a:gd name="T60" fmla="*/ 0 w 53"/>
                  <a:gd name="T61" fmla="*/ 14 h 2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"/>
                  <a:gd name="T94" fmla="*/ 0 h 25"/>
                  <a:gd name="T95" fmla="*/ 53 w 53"/>
                  <a:gd name="T96" fmla="*/ 25 h 2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" h="25">
                    <a:moveTo>
                      <a:pt x="0" y="14"/>
                    </a:moveTo>
                    <a:lnTo>
                      <a:pt x="3" y="19"/>
                    </a:lnTo>
                    <a:lnTo>
                      <a:pt x="6" y="22"/>
                    </a:lnTo>
                    <a:lnTo>
                      <a:pt x="9" y="24"/>
                    </a:lnTo>
                    <a:lnTo>
                      <a:pt x="14" y="24"/>
                    </a:lnTo>
                    <a:lnTo>
                      <a:pt x="19" y="23"/>
                    </a:lnTo>
                    <a:lnTo>
                      <a:pt x="24" y="22"/>
                    </a:lnTo>
                    <a:lnTo>
                      <a:pt x="28" y="21"/>
                    </a:lnTo>
                    <a:lnTo>
                      <a:pt x="33" y="20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5" y="18"/>
                    </a:lnTo>
                    <a:lnTo>
                      <a:pt x="47" y="16"/>
                    </a:lnTo>
                    <a:lnTo>
                      <a:pt x="47" y="14"/>
                    </a:lnTo>
                    <a:lnTo>
                      <a:pt x="49" y="12"/>
                    </a:lnTo>
                    <a:lnTo>
                      <a:pt x="50" y="10"/>
                    </a:lnTo>
                    <a:lnTo>
                      <a:pt x="51" y="8"/>
                    </a:lnTo>
                    <a:lnTo>
                      <a:pt x="51" y="5"/>
                    </a:lnTo>
                    <a:lnTo>
                      <a:pt x="52" y="3"/>
                    </a:lnTo>
                    <a:lnTo>
                      <a:pt x="51" y="1"/>
                    </a:lnTo>
                    <a:lnTo>
                      <a:pt x="50" y="0"/>
                    </a:lnTo>
                    <a:lnTo>
                      <a:pt x="46" y="3"/>
                    </a:ln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9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9" y="10"/>
                    </a:lnTo>
                    <a:lnTo>
                      <a:pt x="5" y="12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1" name="Freeform 90"/>
              <p:cNvSpPr>
                <a:spLocks/>
              </p:cNvSpPr>
              <p:nvPr/>
            </p:nvSpPr>
            <p:spPr bwMode="auto">
              <a:xfrm>
                <a:off x="471" y="1312"/>
                <a:ext cx="45" cy="28"/>
              </a:xfrm>
              <a:custGeom>
                <a:avLst/>
                <a:gdLst>
                  <a:gd name="T0" fmla="*/ 16 w 45"/>
                  <a:gd name="T1" fmla="*/ 27 h 28"/>
                  <a:gd name="T2" fmla="*/ 19 w 45"/>
                  <a:gd name="T3" fmla="*/ 26 h 28"/>
                  <a:gd name="T4" fmla="*/ 22 w 45"/>
                  <a:gd name="T5" fmla="*/ 26 h 28"/>
                  <a:gd name="T6" fmla="*/ 26 w 45"/>
                  <a:gd name="T7" fmla="*/ 27 h 28"/>
                  <a:gd name="T8" fmla="*/ 29 w 45"/>
                  <a:gd name="T9" fmla="*/ 27 h 28"/>
                  <a:gd name="T10" fmla="*/ 33 w 45"/>
                  <a:gd name="T11" fmla="*/ 27 h 28"/>
                  <a:gd name="T12" fmla="*/ 36 w 45"/>
                  <a:gd name="T13" fmla="*/ 27 h 28"/>
                  <a:gd name="T14" fmla="*/ 39 w 45"/>
                  <a:gd name="T15" fmla="*/ 27 h 28"/>
                  <a:gd name="T16" fmla="*/ 42 w 45"/>
                  <a:gd name="T17" fmla="*/ 25 h 28"/>
                  <a:gd name="T18" fmla="*/ 43 w 45"/>
                  <a:gd name="T19" fmla="*/ 23 h 28"/>
                  <a:gd name="T20" fmla="*/ 44 w 45"/>
                  <a:gd name="T21" fmla="*/ 19 h 28"/>
                  <a:gd name="T22" fmla="*/ 39 w 45"/>
                  <a:gd name="T23" fmla="*/ 18 h 28"/>
                  <a:gd name="T24" fmla="*/ 34 w 45"/>
                  <a:gd name="T25" fmla="*/ 18 h 28"/>
                  <a:gd name="T26" fmla="*/ 29 w 45"/>
                  <a:gd name="T27" fmla="*/ 16 h 28"/>
                  <a:gd name="T28" fmla="*/ 24 w 45"/>
                  <a:gd name="T29" fmla="*/ 16 h 28"/>
                  <a:gd name="T30" fmla="*/ 19 w 45"/>
                  <a:gd name="T31" fmla="*/ 15 h 28"/>
                  <a:gd name="T32" fmla="*/ 14 w 45"/>
                  <a:gd name="T33" fmla="*/ 13 h 28"/>
                  <a:gd name="T34" fmla="*/ 10 w 45"/>
                  <a:gd name="T35" fmla="*/ 11 h 28"/>
                  <a:gd name="T36" fmla="*/ 6 w 45"/>
                  <a:gd name="T37" fmla="*/ 8 h 28"/>
                  <a:gd name="T38" fmla="*/ 2 w 45"/>
                  <a:gd name="T39" fmla="*/ 4 h 28"/>
                  <a:gd name="T40" fmla="*/ 0 w 45"/>
                  <a:gd name="T41" fmla="*/ 0 h 28"/>
                  <a:gd name="T42" fmla="*/ 0 w 45"/>
                  <a:gd name="T43" fmla="*/ 3 h 28"/>
                  <a:gd name="T44" fmla="*/ 1 w 45"/>
                  <a:gd name="T45" fmla="*/ 6 h 28"/>
                  <a:gd name="T46" fmla="*/ 2 w 45"/>
                  <a:gd name="T47" fmla="*/ 9 h 28"/>
                  <a:gd name="T48" fmla="*/ 3 w 45"/>
                  <a:gd name="T49" fmla="*/ 11 h 28"/>
                  <a:gd name="T50" fmla="*/ 5 w 45"/>
                  <a:gd name="T51" fmla="*/ 14 h 28"/>
                  <a:gd name="T52" fmla="*/ 7 w 45"/>
                  <a:gd name="T53" fmla="*/ 16 h 28"/>
                  <a:gd name="T54" fmla="*/ 9 w 45"/>
                  <a:gd name="T55" fmla="*/ 19 h 28"/>
                  <a:gd name="T56" fmla="*/ 11 w 45"/>
                  <a:gd name="T57" fmla="*/ 22 h 28"/>
                  <a:gd name="T58" fmla="*/ 14 w 45"/>
                  <a:gd name="T59" fmla="*/ 24 h 28"/>
                  <a:gd name="T60" fmla="*/ 16 w 45"/>
                  <a:gd name="T61" fmla="*/ 27 h 2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5"/>
                  <a:gd name="T94" fmla="*/ 0 h 28"/>
                  <a:gd name="T95" fmla="*/ 45 w 45"/>
                  <a:gd name="T96" fmla="*/ 28 h 2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5" h="28">
                    <a:moveTo>
                      <a:pt x="16" y="27"/>
                    </a:moveTo>
                    <a:lnTo>
                      <a:pt x="19" y="26"/>
                    </a:lnTo>
                    <a:lnTo>
                      <a:pt x="22" y="26"/>
                    </a:lnTo>
                    <a:lnTo>
                      <a:pt x="26" y="27"/>
                    </a:lnTo>
                    <a:lnTo>
                      <a:pt x="29" y="27"/>
                    </a:lnTo>
                    <a:lnTo>
                      <a:pt x="33" y="27"/>
                    </a:lnTo>
                    <a:lnTo>
                      <a:pt x="36" y="27"/>
                    </a:lnTo>
                    <a:lnTo>
                      <a:pt x="39" y="27"/>
                    </a:lnTo>
                    <a:lnTo>
                      <a:pt x="42" y="25"/>
                    </a:lnTo>
                    <a:lnTo>
                      <a:pt x="43" y="23"/>
                    </a:lnTo>
                    <a:lnTo>
                      <a:pt x="44" y="19"/>
                    </a:lnTo>
                    <a:lnTo>
                      <a:pt x="39" y="18"/>
                    </a:lnTo>
                    <a:lnTo>
                      <a:pt x="34" y="18"/>
                    </a:lnTo>
                    <a:lnTo>
                      <a:pt x="29" y="16"/>
                    </a:lnTo>
                    <a:lnTo>
                      <a:pt x="24" y="16"/>
                    </a:lnTo>
                    <a:lnTo>
                      <a:pt x="19" y="15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6" y="8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5" y="14"/>
                    </a:lnTo>
                    <a:lnTo>
                      <a:pt x="7" y="16"/>
                    </a:lnTo>
                    <a:lnTo>
                      <a:pt x="9" y="19"/>
                    </a:lnTo>
                    <a:lnTo>
                      <a:pt x="11" y="22"/>
                    </a:lnTo>
                    <a:lnTo>
                      <a:pt x="14" y="24"/>
                    </a:lnTo>
                    <a:lnTo>
                      <a:pt x="16" y="27"/>
                    </a:lnTo>
                  </a:path>
                </a:pathLst>
              </a:custGeom>
              <a:solidFill>
                <a:srgbClr val="FF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2" name="Freeform 91"/>
              <p:cNvSpPr>
                <a:spLocks/>
              </p:cNvSpPr>
              <p:nvPr/>
            </p:nvSpPr>
            <p:spPr bwMode="auto">
              <a:xfrm>
                <a:off x="893" y="1329"/>
                <a:ext cx="89" cy="92"/>
              </a:xfrm>
              <a:custGeom>
                <a:avLst/>
                <a:gdLst>
                  <a:gd name="T0" fmla="*/ 0 w 89"/>
                  <a:gd name="T1" fmla="*/ 16 h 92"/>
                  <a:gd name="T2" fmla="*/ 3 w 89"/>
                  <a:gd name="T3" fmla="*/ 20 h 92"/>
                  <a:gd name="T4" fmla="*/ 5 w 89"/>
                  <a:gd name="T5" fmla="*/ 23 h 92"/>
                  <a:gd name="T6" fmla="*/ 7 w 89"/>
                  <a:gd name="T7" fmla="*/ 28 h 92"/>
                  <a:gd name="T8" fmla="*/ 7 w 89"/>
                  <a:gd name="T9" fmla="*/ 31 h 92"/>
                  <a:gd name="T10" fmla="*/ 7 w 89"/>
                  <a:gd name="T11" fmla="*/ 35 h 92"/>
                  <a:gd name="T12" fmla="*/ 7 w 89"/>
                  <a:gd name="T13" fmla="*/ 39 h 92"/>
                  <a:gd name="T14" fmla="*/ 7 w 89"/>
                  <a:gd name="T15" fmla="*/ 42 h 92"/>
                  <a:gd name="T16" fmla="*/ 8 w 89"/>
                  <a:gd name="T17" fmla="*/ 46 h 92"/>
                  <a:gd name="T18" fmla="*/ 9 w 89"/>
                  <a:gd name="T19" fmla="*/ 50 h 92"/>
                  <a:gd name="T20" fmla="*/ 12 w 89"/>
                  <a:gd name="T21" fmla="*/ 54 h 92"/>
                  <a:gd name="T22" fmla="*/ 30 w 89"/>
                  <a:gd name="T23" fmla="*/ 91 h 92"/>
                  <a:gd name="T24" fmla="*/ 39 w 89"/>
                  <a:gd name="T25" fmla="*/ 87 h 92"/>
                  <a:gd name="T26" fmla="*/ 46 w 89"/>
                  <a:gd name="T27" fmla="*/ 81 h 92"/>
                  <a:gd name="T28" fmla="*/ 52 w 89"/>
                  <a:gd name="T29" fmla="*/ 74 h 92"/>
                  <a:gd name="T30" fmla="*/ 57 w 89"/>
                  <a:gd name="T31" fmla="*/ 66 h 92"/>
                  <a:gd name="T32" fmla="*/ 62 w 89"/>
                  <a:gd name="T33" fmla="*/ 58 h 92"/>
                  <a:gd name="T34" fmla="*/ 66 w 89"/>
                  <a:gd name="T35" fmla="*/ 51 h 92"/>
                  <a:gd name="T36" fmla="*/ 70 w 89"/>
                  <a:gd name="T37" fmla="*/ 43 h 92"/>
                  <a:gd name="T38" fmla="*/ 75 w 89"/>
                  <a:gd name="T39" fmla="*/ 35 h 92"/>
                  <a:gd name="T40" fmla="*/ 81 w 89"/>
                  <a:gd name="T41" fmla="*/ 28 h 92"/>
                  <a:gd name="T42" fmla="*/ 88 w 89"/>
                  <a:gd name="T43" fmla="*/ 22 h 92"/>
                  <a:gd name="T44" fmla="*/ 83 w 89"/>
                  <a:gd name="T45" fmla="*/ 9 h 92"/>
                  <a:gd name="T46" fmla="*/ 77 w 89"/>
                  <a:gd name="T47" fmla="*/ 3 h 92"/>
                  <a:gd name="T48" fmla="*/ 69 w 89"/>
                  <a:gd name="T49" fmla="*/ 0 h 92"/>
                  <a:gd name="T50" fmla="*/ 60 w 89"/>
                  <a:gd name="T51" fmla="*/ 0 h 92"/>
                  <a:gd name="T52" fmla="*/ 51 w 89"/>
                  <a:gd name="T53" fmla="*/ 3 h 92"/>
                  <a:gd name="T54" fmla="*/ 40 w 89"/>
                  <a:gd name="T55" fmla="*/ 7 h 92"/>
                  <a:gd name="T56" fmla="*/ 30 w 89"/>
                  <a:gd name="T57" fmla="*/ 11 h 92"/>
                  <a:gd name="T58" fmla="*/ 19 w 89"/>
                  <a:gd name="T59" fmla="*/ 15 h 92"/>
                  <a:gd name="T60" fmla="*/ 9 w 89"/>
                  <a:gd name="T61" fmla="*/ 17 h 92"/>
                  <a:gd name="T62" fmla="*/ 0 w 89"/>
                  <a:gd name="T63" fmla="*/ 16 h 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9"/>
                  <a:gd name="T97" fmla="*/ 0 h 92"/>
                  <a:gd name="T98" fmla="*/ 89 w 89"/>
                  <a:gd name="T99" fmla="*/ 92 h 9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9" h="92">
                    <a:moveTo>
                      <a:pt x="0" y="16"/>
                    </a:moveTo>
                    <a:lnTo>
                      <a:pt x="3" y="20"/>
                    </a:lnTo>
                    <a:lnTo>
                      <a:pt x="5" y="23"/>
                    </a:lnTo>
                    <a:lnTo>
                      <a:pt x="7" y="28"/>
                    </a:lnTo>
                    <a:lnTo>
                      <a:pt x="7" y="31"/>
                    </a:lnTo>
                    <a:lnTo>
                      <a:pt x="7" y="35"/>
                    </a:lnTo>
                    <a:lnTo>
                      <a:pt x="7" y="39"/>
                    </a:lnTo>
                    <a:lnTo>
                      <a:pt x="7" y="42"/>
                    </a:lnTo>
                    <a:lnTo>
                      <a:pt x="8" y="46"/>
                    </a:lnTo>
                    <a:lnTo>
                      <a:pt x="9" y="50"/>
                    </a:lnTo>
                    <a:lnTo>
                      <a:pt x="12" y="54"/>
                    </a:lnTo>
                    <a:lnTo>
                      <a:pt x="30" y="91"/>
                    </a:lnTo>
                    <a:lnTo>
                      <a:pt x="39" y="87"/>
                    </a:lnTo>
                    <a:lnTo>
                      <a:pt x="46" y="81"/>
                    </a:lnTo>
                    <a:lnTo>
                      <a:pt x="52" y="74"/>
                    </a:lnTo>
                    <a:lnTo>
                      <a:pt x="57" y="66"/>
                    </a:lnTo>
                    <a:lnTo>
                      <a:pt x="62" y="58"/>
                    </a:lnTo>
                    <a:lnTo>
                      <a:pt x="66" y="51"/>
                    </a:lnTo>
                    <a:lnTo>
                      <a:pt x="70" y="43"/>
                    </a:lnTo>
                    <a:lnTo>
                      <a:pt x="75" y="35"/>
                    </a:lnTo>
                    <a:lnTo>
                      <a:pt x="81" y="28"/>
                    </a:lnTo>
                    <a:lnTo>
                      <a:pt x="88" y="22"/>
                    </a:lnTo>
                    <a:lnTo>
                      <a:pt x="83" y="9"/>
                    </a:lnTo>
                    <a:lnTo>
                      <a:pt x="77" y="3"/>
                    </a:lnTo>
                    <a:lnTo>
                      <a:pt x="69" y="0"/>
                    </a:lnTo>
                    <a:lnTo>
                      <a:pt x="60" y="0"/>
                    </a:lnTo>
                    <a:lnTo>
                      <a:pt x="51" y="3"/>
                    </a:lnTo>
                    <a:lnTo>
                      <a:pt x="40" y="7"/>
                    </a:lnTo>
                    <a:lnTo>
                      <a:pt x="30" y="11"/>
                    </a:lnTo>
                    <a:lnTo>
                      <a:pt x="19" y="15"/>
                    </a:lnTo>
                    <a:lnTo>
                      <a:pt x="9" y="17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3" name="Freeform 92"/>
              <p:cNvSpPr>
                <a:spLocks/>
              </p:cNvSpPr>
              <p:nvPr/>
            </p:nvSpPr>
            <p:spPr bwMode="auto">
              <a:xfrm>
                <a:off x="815" y="1329"/>
                <a:ext cx="56" cy="77"/>
              </a:xfrm>
              <a:custGeom>
                <a:avLst/>
                <a:gdLst>
                  <a:gd name="T0" fmla="*/ 0 w 56"/>
                  <a:gd name="T1" fmla="*/ 27 h 77"/>
                  <a:gd name="T2" fmla="*/ 2 w 56"/>
                  <a:gd name="T3" fmla="*/ 31 h 77"/>
                  <a:gd name="T4" fmla="*/ 5 w 56"/>
                  <a:gd name="T5" fmla="*/ 36 h 77"/>
                  <a:gd name="T6" fmla="*/ 7 w 56"/>
                  <a:gd name="T7" fmla="*/ 41 h 77"/>
                  <a:gd name="T8" fmla="*/ 10 w 56"/>
                  <a:gd name="T9" fmla="*/ 45 h 77"/>
                  <a:gd name="T10" fmla="*/ 11 w 56"/>
                  <a:gd name="T11" fmla="*/ 50 h 77"/>
                  <a:gd name="T12" fmla="*/ 13 w 56"/>
                  <a:gd name="T13" fmla="*/ 54 h 77"/>
                  <a:gd name="T14" fmla="*/ 15 w 56"/>
                  <a:gd name="T15" fmla="*/ 60 h 77"/>
                  <a:gd name="T16" fmla="*/ 16 w 56"/>
                  <a:gd name="T17" fmla="*/ 65 h 77"/>
                  <a:gd name="T18" fmla="*/ 16 w 56"/>
                  <a:gd name="T19" fmla="*/ 71 h 77"/>
                  <a:gd name="T20" fmla="*/ 16 w 56"/>
                  <a:gd name="T21" fmla="*/ 76 h 77"/>
                  <a:gd name="T22" fmla="*/ 22 w 56"/>
                  <a:gd name="T23" fmla="*/ 72 h 77"/>
                  <a:gd name="T24" fmla="*/ 26 w 56"/>
                  <a:gd name="T25" fmla="*/ 66 h 77"/>
                  <a:gd name="T26" fmla="*/ 30 w 56"/>
                  <a:gd name="T27" fmla="*/ 60 h 77"/>
                  <a:gd name="T28" fmla="*/ 33 w 56"/>
                  <a:gd name="T29" fmla="*/ 55 h 77"/>
                  <a:gd name="T30" fmla="*/ 35 w 56"/>
                  <a:gd name="T31" fmla="*/ 49 h 77"/>
                  <a:gd name="T32" fmla="*/ 39 w 56"/>
                  <a:gd name="T33" fmla="*/ 43 h 77"/>
                  <a:gd name="T34" fmla="*/ 42 w 56"/>
                  <a:gd name="T35" fmla="*/ 36 h 77"/>
                  <a:gd name="T36" fmla="*/ 45 w 56"/>
                  <a:gd name="T37" fmla="*/ 31 h 77"/>
                  <a:gd name="T38" fmla="*/ 50 w 56"/>
                  <a:gd name="T39" fmla="*/ 26 h 77"/>
                  <a:gd name="T40" fmla="*/ 55 w 56"/>
                  <a:gd name="T41" fmla="*/ 22 h 77"/>
                  <a:gd name="T42" fmla="*/ 52 w 56"/>
                  <a:gd name="T43" fmla="*/ 19 h 77"/>
                  <a:gd name="T44" fmla="*/ 48 w 56"/>
                  <a:gd name="T45" fmla="*/ 17 h 77"/>
                  <a:gd name="T46" fmla="*/ 45 w 56"/>
                  <a:gd name="T47" fmla="*/ 15 h 77"/>
                  <a:gd name="T48" fmla="*/ 40 w 56"/>
                  <a:gd name="T49" fmla="*/ 12 h 77"/>
                  <a:gd name="T50" fmla="*/ 35 w 56"/>
                  <a:gd name="T51" fmla="*/ 10 h 77"/>
                  <a:gd name="T52" fmla="*/ 32 w 56"/>
                  <a:gd name="T53" fmla="*/ 8 h 77"/>
                  <a:gd name="T54" fmla="*/ 27 w 56"/>
                  <a:gd name="T55" fmla="*/ 6 h 77"/>
                  <a:gd name="T56" fmla="*/ 23 w 56"/>
                  <a:gd name="T57" fmla="*/ 4 h 77"/>
                  <a:gd name="T58" fmla="*/ 19 w 56"/>
                  <a:gd name="T59" fmla="*/ 2 h 77"/>
                  <a:gd name="T60" fmla="*/ 15 w 56"/>
                  <a:gd name="T61" fmla="*/ 0 h 77"/>
                  <a:gd name="T62" fmla="*/ 15 w 56"/>
                  <a:gd name="T63" fmla="*/ 3 h 77"/>
                  <a:gd name="T64" fmla="*/ 14 w 56"/>
                  <a:gd name="T65" fmla="*/ 7 h 77"/>
                  <a:gd name="T66" fmla="*/ 13 w 56"/>
                  <a:gd name="T67" fmla="*/ 9 h 77"/>
                  <a:gd name="T68" fmla="*/ 10 w 56"/>
                  <a:gd name="T69" fmla="*/ 11 h 77"/>
                  <a:gd name="T70" fmla="*/ 9 w 56"/>
                  <a:gd name="T71" fmla="*/ 14 h 77"/>
                  <a:gd name="T72" fmla="*/ 6 w 56"/>
                  <a:gd name="T73" fmla="*/ 16 h 77"/>
                  <a:gd name="T74" fmla="*/ 4 w 56"/>
                  <a:gd name="T75" fmla="*/ 17 h 77"/>
                  <a:gd name="T76" fmla="*/ 2 w 56"/>
                  <a:gd name="T77" fmla="*/ 20 h 77"/>
                  <a:gd name="T78" fmla="*/ 1 w 56"/>
                  <a:gd name="T79" fmla="*/ 23 h 77"/>
                  <a:gd name="T80" fmla="*/ 0 w 56"/>
                  <a:gd name="T81" fmla="*/ 27 h 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6"/>
                  <a:gd name="T124" fmla="*/ 0 h 77"/>
                  <a:gd name="T125" fmla="*/ 56 w 56"/>
                  <a:gd name="T126" fmla="*/ 77 h 7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6" h="77">
                    <a:moveTo>
                      <a:pt x="0" y="27"/>
                    </a:moveTo>
                    <a:lnTo>
                      <a:pt x="2" y="31"/>
                    </a:lnTo>
                    <a:lnTo>
                      <a:pt x="5" y="36"/>
                    </a:lnTo>
                    <a:lnTo>
                      <a:pt x="7" y="41"/>
                    </a:lnTo>
                    <a:lnTo>
                      <a:pt x="10" y="45"/>
                    </a:lnTo>
                    <a:lnTo>
                      <a:pt x="11" y="50"/>
                    </a:lnTo>
                    <a:lnTo>
                      <a:pt x="13" y="54"/>
                    </a:lnTo>
                    <a:lnTo>
                      <a:pt x="15" y="60"/>
                    </a:lnTo>
                    <a:lnTo>
                      <a:pt x="16" y="65"/>
                    </a:lnTo>
                    <a:lnTo>
                      <a:pt x="16" y="71"/>
                    </a:lnTo>
                    <a:lnTo>
                      <a:pt x="16" y="76"/>
                    </a:lnTo>
                    <a:lnTo>
                      <a:pt x="22" y="72"/>
                    </a:lnTo>
                    <a:lnTo>
                      <a:pt x="26" y="66"/>
                    </a:lnTo>
                    <a:lnTo>
                      <a:pt x="30" y="60"/>
                    </a:lnTo>
                    <a:lnTo>
                      <a:pt x="33" y="55"/>
                    </a:lnTo>
                    <a:lnTo>
                      <a:pt x="35" y="49"/>
                    </a:lnTo>
                    <a:lnTo>
                      <a:pt x="39" y="43"/>
                    </a:lnTo>
                    <a:lnTo>
                      <a:pt x="42" y="36"/>
                    </a:lnTo>
                    <a:lnTo>
                      <a:pt x="45" y="31"/>
                    </a:lnTo>
                    <a:lnTo>
                      <a:pt x="50" y="26"/>
                    </a:lnTo>
                    <a:lnTo>
                      <a:pt x="55" y="22"/>
                    </a:lnTo>
                    <a:lnTo>
                      <a:pt x="52" y="19"/>
                    </a:lnTo>
                    <a:lnTo>
                      <a:pt x="48" y="17"/>
                    </a:lnTo>
                    <a:lnTo>
                      <a:pt x="45" y="15"/>
                    </a:lnTo>
                    <a:lnTo>
                      <a:pt x="40" y="12"/>
                    </a:lnTo>
                    <a:lnTo>
                      <a:pt x="35" y="10"/>
                    </a:lnTo>
                    <a:lnTo>
                      <a:pt x="32" y="8"/>
                    </a:lnTo>
                    <a:lnTo>
                      <a:pt x="27" y="6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4" y="7"/>
                    </a:lnTo>
                    <a:lnTo>
                      <a:pt x="13" y="9"/>
                    </a:lnTo>
                    <a:lnTo>
                      <a:pt x="10" y="11"/>
                    </a:lnTo>
                    <a:lnTo>
                      <a:pt x="9" y="14"/>
                    </a:lnTo>
                    <a:lnTo>
                      <a:pt x="6" y="16"/>
                    </a:lnTo>
                    <a:lnTo>
                      <a:pt x="4" y="17"/>
                    </a:lnTo>
                    <a:lnTo>
                      <a:pt x="2" y="20"/>
                    </a:lnTo>
                    <a:lnTo>
                      <a:pt x="1" y="23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4" name="Freeform 93"/>
              <p:cNvSpPr>
                <a:spLocks/>
              </p:cNvSpPr>
              <p:nvPr/>
            </p:nvSpPr>
            <p:spPr bwMode="auto">
              <a:xfrm>
                <a:off x="747" y="1354"/>
                <a:ext cx="65" cy="275"/>
              </a:xfrm>
              <a:custGeom>
                <a:avLst/>
                <a:gdLst>
                  <a:gd name="T0" fmla="*/ 21 w 65"/>
                  <a:gd name="T1" fmla="*/ 45 h 275"/>
                  <a:gd name="T2" fmla="*/ 25 w 65"/>
                  <a:gd name="T3" fmla="*/ 47 h 275"/>
                  <a:gd name="T4" fmla="*/ 27 w 65"/>
                  <a:gd name="T5" fmla="*/ 48 h 275"/>
                  <a:gd name="T6" fmla="*/ 30 w 65"/>
                  <a:gd name="T7" fmla="*/ 49 h 275"/>
                  <a:gd name="T8" fmla="*/ 34 w 65"/>
                  <a:gd name="T9" fmla="*/ 51 h 275"/>
                  <a:gd name="T10" fmla="*/ 37 w 65"/>
                  <a:gd name="T11" fmla="*/ 52 h 275"/>
                  <a:gd name="T12" fmla="*/ 40 w 65"/>
                  <a:gd name="T13" fmla="*/ 53 h 275"/>
                  <a:gd name="T14" fmla="*/ 43 w 65"/>
                  <a:gd name="T15" fmla="*/ 54 h 275"/>
                  <a:gd name="T16" fmla="*/ 45 w 65"/>
                  <a:gd name="T17" fmla="*/ 57 h 275"/>
                  <a:gd name="T18" fmla="*/ 47 w 65"/>
                  <a:gd name="T19" fmla="*/ 60 h 275"/>
                  <a:gd name="T20" fmla="*/ 48 w 65"/>
                  <a:gd name="T21" fmla="*/ 65 h 275"/>
                  <a:gd name="T22" fmla="*/ 0 w 65"/>
                  <a:gd name="T23" fmla="*/ 70 h 275"/>
                  <a:gd name="T24" fmla="*/ 3 w 65"/>
                  <a:gd name="T25" fmla="*/ 90 h 275"/>
                  <a:gd name="T26" fmla="*/ 6 w 65"/>
                  <a:gd name="T27" fmla="*/ 111 h 275"/>
                  <a:gd name="T28" fmla="*/ 7 w 65"/>
                  <a:gd name="T29" fmla="*/ 131 h 275"/>
                  <a:gd name="T30" fmla="*/ 9 w 65"/>
                  <a:gd name="T31" fmla="*/ 151 h 275"/>
                  <a:gd name="T32" fmla="*/ 11 w 65"/>
                  <a:gd name="T33" fmla="*/ 171 h 275"/>
                  <a:gd name="T34" fmla="*/ 12 w 65"/>
                  <a:gd name="T35" fmla="*/ 191 h 275"/>
                  <a:gd name="T36" fmla="*/ 14 w 65"/>
                  <a:gd name="T37" fmla="*/ 212 h 275"/>
                  <a:gd name="T38" fmla="*/ 15 w 65"/>
                  <a:gd name="T39" fmla="*/ 233 h 275"/>
                  <a:gd name="T40" fmla="*/ 17 w 65"/>
                  <a:gd name="T41" fmla="*/ 253 h 275"/>
                  <a:gd name="T42" fmla="*/ 19 w 65"/>
                  <a:gd name="T43" fmla="*/ 274 h 275"/>
                  <a:gd name="T44" fmla="*/ 20 w 65"/>
                  <a:gd name="T45" fmla="*/ 247 h 275"/>
                  <a:gd name="T46" fmla="*/ 21 w 65"/>
                  <a:gd name="T47" fmla="*/ 221 h 275"/>
                  <a:gd name="T48" fmla="*/ 25 w 65"/>
                  <a:gd name="T49" fmla="*/ 194 h 275"/>
                  <a:gd name="T50" fmla="*/ 29 w 65"/>
                  <a:gd name="T51" fmla="*/ 168 h 275"/>
                  <a:gd name="T52" fmla="*/ 34 w 65"/>
                  <a:gd name="T53" fmla="*/ 143 h 275"/>
                  <a:gd name="T54" fmla="*/ 39 w 65"/>
                  <a:gd name="T55" fmla="*/ 118 h 275"/>
                  <a:gd name="T56" fmla="*/ 45 w 65"/>
                  <a:gd name="T57" fmla="*/ 94 h 275"/>
                  <a:gd name="T58" fmla="*/ 51 w 65"/>
                  <a:gd name="T59" fmla="*/ 68 h 275"/>
                  <a:gd name="T60" fmla="*/ 57 w 65"/>
                  <a:gd name="T61" fmla="*/ 44 h 275"/>
                  <a:gd name="T62" fmla="*/ 64 w 65"/>
                  <a:gd name="T63" fmla="*/ 20 h 275"/>
                  <a:gd name="T64" fmla="*/ 59 w 65"/>
                  <a:gd name="T65" fmla="*/ 0 h 275"/>
                  <a:gd name="T66" fmla="*/ 53 w 65"/>
                  <a:gd name="T67" fmla="*/ 1 h 275"/>
                  <a:gd name="T68" fmla="*/ 48 w 65"/>
                  <a:gd name="T69" fmla="*/ 5 h 275"/>
                  <a:gd name="T70" fmla="*/ 45 w 65"/>
                  <a:gd name="T71" fmla="*/ 9 h 275"/>
                  <a:gd name="T72" fmla="*/ 42 w 65"/>
                  <a:gd name="T73" fmla="*/ 14 h 275"/>
                  <a:gd name="T74" fmla="*/ 40 w 65"/>
                  <a:gd name="T75" fmla="*/ 20 h 275"/>
                  <a:gd name="T76" fmla="*/ 38 w 65"/>
                  <a:gd name="T77" fmla="*/ 27 h 275"/>
                  <a:gd name="T78" fmla="*/ 35 w 65"/>
                  <a:gd name="T79" fmla="*/ 32 h 275"/>
                  <a:gd name="T80" fmla="*/ 32 w 65"/>
                  <a:gd name="T81" fmla="*/ 37 h 275"/>
                  <a:gd name="T82" fmla="*/ 28 w 65"/>
                  <a:gd name="T83" fmla="*/ 41 h 275"/>
                  <a:gd name="T84" fmla="*/ 21 w 65"/>
                  <a:gd name="T85" fmla="*/ 45 h 2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5"/>
                  <a:gd name="T130" fmla="*/ 0 h 275"/>
                  <a:gd name="T131" fmla="*/ 65 w 65"/>
                  <a:gd name="T132" fmla="*/ 275 h 2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5" h="275">
                    <a:moveTo>
                      <a:pt x="21" y="45"/>
                    </a:moveTo>
                    <a:lnTo>
                      <a:pt x="25" y="47"/>
                    </a:lnTo>
                    <a:lnTo>
                      <a:pt x="27" y="48"/>
                    </a:lnTo>
                    <a:lnTo>
                      <a:pt x="30" y="49"/>
                    </a:lnTo>
                    <a:lnTo>
                      <a:pt x="34" y="51"/>
                    </a:lnTo>
                    <a:lnTo>
                      <a:pt x="37" y="52"/>
                    </a:lnTo>
                    <a:lnTo>
                      <a:pt x="40" y="53"/>
                    </a:lnTo>
                    <a:lnTo>
                      <a:pt x="43" y="54"/>
                    </a:lnTo>
                    <a:lnTo>
                      <a:pt x="45" y="57"/>
                    </a:lnTo>
                    <a:lnTo>
                      <a:pt x="47" y="60"/>
                    </a:lnTo>
                    <a:lnTo>
                      <a:pt x="48" y="65"/>
                    </a:lnTo>
                    <a:lnTo>
                      <a:pt x="0" y="70"/>
                    </a:lnTo>
                    <a:lnTo>
                      <a:pt x="3" y="90"/>
                    </a:lnTo>
                    <a:lnTo>
                      <a:pt x="6" y="111"/>
                    </a:lnTo>
                    <a:lnTo>
                      <a:pt x="7" y="131"/>
                    </a:lnTo>
                    <a:lnTo>
                      <a:pt x="9" y="151"/>
                    </a:lnTo>
                    <a:lnTo>
                      <a:pt x="11" y="171"/>
                    </a:lnTo>
                    <a:lnTo>
                      <a:pt x="12" y="191"/>
                    </a:lnTo>
                    <a:lnTo>
                      <a:pt x="14" y="212"/>
                    </a:lnTo>
                    <a:lnTo>
                      <a:pt x="15" y="233"/>
                    </a:lnTo>
                    <a:lnTo>
                      <a:pt x="17" y="253"/>
                    </a:lnTo>
                    <a:lnTo>
                      <a:pt x="19" y="274"/>
                    </a:lnTo>
                    <a:lnTo>
                      <a:pt x="20" y="247"/>
                    </a:lnTo>
                    <a:lnTo>
                      <a:pt x="21" y="221"/>
                    </a:lnTo>
                    <a:lnTo>
                      <a:pt x="25" y="194"/>
                    </a:lnTo>
                    <a:lnTo>
                      <a:pt x="29" y="168"/>
                    </a:lnTo>
                    <a:lnTo>
                      <a:pt x="34" y="143"/>
                    </a:lnTo>
                    <a:lnTo>
                      <a:pt x="39" y="118"/>
                    </a:lnTo>
                    <a:lnTo>
                      <a:pt x="45" y="94"/>
                    </a:lnTo>
                    <a:lnTo>
                      <a:pt x="51" y="68"/>
                    </a:lnTo>
                    <a:lnTo>
                      <a:pt x="57" y="44"/>
                    </a:lnTo>
                    <a:lnTo>
                      <a:pt x="64" y="20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8" y="5"/>
                    </a:lnTo>
                    <a:lnTo>
                      <a:pt x="45" y="9"/>
                    </a:lnTo>
                    <a:lnTo>
                      <a:pt x="42" y="14"/>
                    </a:lnTo>
                    <a:lnTo>
                      <a:pt x="40" y="20"/>
                    </a:lnTo>
                    <a:lnTo>
                      <a:pt x="38" y="27"/>
                    </a:lnTo>
                    <a:lnTo>
                      <a:pt x="35" y="32"/>
                    </a:lnTo>
                    <a:lnTo>
                      <a:pt x="32" y="37"/>
                    </a:lnTo>
                    <a:lnTo>
                      <a:pt x="28" y="41"/>
                    </a:lnTo>
                    <a:lnTo>
                      <a:pt x="21" y="45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5" name="Freeform 94"/>
              <p:cNvSpPr>
                <a:spLocks/>
              </p:cNvSpPr>
              <p:nvPr/>
            </p:nvSpPr>
            <p:spPr bwMode="auto">
              <a:xfrm>
                <a:off x="902" y="1352"/>
                <a:ext cx="129" cy="264"/>
              </a:xfrm>
              <a:custGeom>
                <a:avLst/>
                <a:gdLst>
                  <a:gd name="T0" fmla="*/ 47 w 129"/>
                  <a:gd name="T1" fmla="*/ 68 h 264"/>
                  <a:gd name="T2" fmla="*/ 43 w 129"/>
                  <a:gd name="T3" fmla="*/ 88 h 264"/>
                  <a:gd name="T4" fmla="*/ 38 w 129"/>
                  <a:gd name="T5" fmla="*/ 107 h 264"/>
                  <a:gd name="T6" fmla="*/ 31 w 129"/>
                  <a:gd name="T7" fmla="*/ 126 h 264"/>
                  <a:gd name="T8" fmla="*/ 24 w 129"/>
                  <a:gd name="T9" fmla="*/ 146 h 264"/>
                  <a:gd name="T10" fmla="*/ 17 w 129"/>
                  <a:gd name="T11" fmla="*/ 165 h 264"/>
                  <a:gd name="T12" fmla="*/ 11 w 129"/>
                  <a:gd name="T13" fmla="*/ 184 h 264"/>
                  <a:gd name="T14" fmla="*/ 5 w 129"/>
                  <a:gd name="T15" fmla="*/ 204 h 264"/>
                  <a:gd name="T16" fmla="*/ 1 w 129"/>
                  <a:gd name="T17" fmla="*/ 223 h 264"/>
                  <a:gd name="T18" fmla="*/ 0 w 129"/>
                  <a:gd name="T19" fmla="*/ 243 h 264"/>
                  <a:gd name="T20" fmla="*/ 0 w 129"/>
                  <a:gd name="T21" fmla="*/ 263 h 264"/>
                  <a:gd name="T22" fmla="*/ 10 w 129"/>
                  <a:gd name="T23" fmla="*/ 245 h 264"/>
                  <a:gd name="T24" fmla="*/ 20 w 129"/>
                  <a:gd name="T25" fmla="*/ 227 h 264"/>
                  <a:gd name="T26" fmla="*/ 30 w 129"/>
                  <a:gd name="T27" fmla="*/ 209 h 264"/>
                  <a:gd name="T28" fmla="*/ 41 w 129"/>
                  <a:gd name="T29" fmla="*/ 189 h 264"/>
                  <a:gd name="T30" fmla="*/ 52 w 129"/>
                  <a:gd name="T31" fmla="*/ 171 h 264"/>
                  <a:gd name="T32" fmla="*/ 65 w 129"/>
                  <a:gd name="T33" fmla="*/ 155 h 264"/>
                  <a:gd name="T34" fmla="*/ 78 w 129"/>
                  <a:gd name="T35" fmla="*/ 138 h 264"/>
                  <a:gd name="T36" fmla="*/ 93 w 129"/>
                  <a:gd name="T37" fmla="*/ 122 h 264"/>
                  <a:gd name="T38" fmla="*/ 109 w 129"/>
                  <a:gd name="T39" fmla="*/ 109 h 264"/>
                  <a:gd name="T40" fmla="*/ 128 w 129"/>
                  <a:gd name="T41" fmla="*/ 98 h 264"/>
                  <a:gd name="T42" fmla="*/ 81 w 129"/>
                  <a:gd name="T43" fmla="*/ 68 h 264"/>
                  <a:gd name="T44" fmla="*/ 84 w 129"/>
                  <a:gd name="T45" fmla="*/ 65 h 264"/>
                  <a:gd name="T46" fmla="*/ 87 w 129"/>
                  <a:gd name="T47" fmla="*/ 62 h 264"/>
                  <a:gd name="T48" fmla="*/ 91 w 129"/>
                  <a:gd name="T49" fmla="*/ 61 h 264"/>
                  <a:gd name="T50" fmla="*/ 95 w 129"/>
                  <a:gd name="T51" fmla="*/ 59 h 264"/>
                  <a:gd name="T52" fmla="*/ 99 w 129"/>
                  <a:gd name="T53" fmla="*/ 58 h 264"/>
                  <a:gd name="T54" fmla="*/ 103 w 129"/>
                  <a:gd name="T55" fmla="*/ 57 h 264"/>
                  <a:gd name="T56" fmla="*/ 107 w 129"/>
                  <a:gd name="T57" fmla="*/ 57 h 264"/>
                  <a:gd name="T58" fmla="*/ 111 w 129"/>
                  <a:gd name="T59" fmla="*/ 55 h 264"/>
                  <a:gd name="T60" fmla="*/ 114 w 129"/>
                  <a:gd name="T61" fmla="*/ 54 h 264"/>
                  <a:gd name="T62" fmla="*/ 119 w 129"/>
                  <a:gd name="T63" fmla="*/ 53 h 264"/>
                  <a:gd name="T64" fmla="*/ 116 w 129"/>
                  <a:gd name="T65" fmla="*/ 48 h 264"/>
                  <a:gd name="T66" fmla="*/ 114 w 129"/>
                  <a:gd name="T67" fmla="*/ 41 h 264"/>
                  <a:gd name="T68" fmla="*/ 114 w 129"/>
                  <a:gd name="T69" fmla="*/ 34 h 264"/>
                  <a:gd name="T70" fmla="*/ 114 w 129"/>
                  <a:gd name="T71" fmla="*/ 26 h 264"/>
                  <a:gd name="T72" fmla="*/ 113 w 129"/>
                  <a:gd name="T73" fmla="*/ 18 h 264"/>
                  <a:gd name="T74" fmla="*/ 112 w 129"/>
                  <a:gd name="T75" fmla="*/ 10 h 264"/>
                  <a:gd name="T76" fmla="*/ 109 w 129"/>
                  <a:gd name="T77" fmla="*/ 5 h 264"/>
                  <a:gd name="T78" fmla="*/ 104 w 129"/>
                  <a:gd name="T79" fmla="*/ 1 h 264"/>
                  <a:gd name="T80" fmla="*/ 98 w 129"/>
                  <a:gd name="T81" fmla="*/ 0 h 264"/>
                  <a:gd name="T82" fmla="*/ 87 w 129"/>
                  <a:gd name="T83" fmla="*/ 3 h 264"/>
                  <a:gd name="T84" fmla="*/ 47 w 129"/>
                  <a:gd name="T85" fmla="*/ 68 h 2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9"/>
                  <a:gd name="T130" fmla="*/ 0 h 264"/>
                  <a:gd name="T131" fmla="*/ 129 w 129"/>
                  <a:gd name="T132" fmla="*/ 264 h 26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9" h="264">
                    <a:moveTo>
                      <a:pt x="47" y="68"/>
                    </a:moveTo>
                    <a:lnTo>
                      <a:pt x="43" y="88"/>
                    </a:lnTo>
                    <a:lnTo>
                      <a:pt x="38" y="107"/>
                    </a:lnTo>
                    <a:lnTo>
                      <a:pt x="31" y="126"/>
                    </a:lnTo>
                    <a:lnTo>
                      <a:pt x="24" y="146"/>
                    </a:lnTo>
                    <a:lnTo>
                      <a:pt x="17" y="165"/>
                    </a:lnTo>
                    <a:lnTo>
                      <a:pt x="11" y="184"/>
                    </a:lnTo>
                    <a:lnTo>
                      <a:pt x="5" y="204"/>
                    </a:lnTo>
                    <a:lnTo>
                      <a:pt x="1" y="223"/>
                    </a:lnTo>
                    <a:lnTo>
                      <a:pt x="0" y="243"/>
                    </a:lnTo>
                    <a:lnTo>
                      <a:pt x="0" y="263"/>
                    </a:lnTo>
                    <a:lnTo>
                      <a:pt x="10" y="245"/>
                    </a:lnTo>
                    <a:lnTo>
                      <a:pt x="20" y="227"/>
                    </a:lnTo>
                    <a:lnTo>
                      <a:pt x="30" y="209"/>
                    </a:lnTo>
                    <a:lnTo>
                      <a:pt x="41" y="189"/>
                    </a:lnTo>
                    <a:lnTo>
                      <a:pt x="52" y="171"/>
                    </a:lnTo>
                    <a:lnTo>
                      <a:pt x="65" y="155"/>
                    </a:lnTo>
                    <a:lnTo>
                      <a:pt x="78" y="138"/>
                    </a:lnTo>
                    <a:lnTo>
                      <a:pt x="93" y="122"/>
                    </a:lnTo>
                    <a:lnTo>
                      <a:pt x="109" y="109"/>
                    </a:lnTo>
                    <a:lnTo>
                      <a:pt x="128" y="98"/>
                    </a:lnTo>
                    <a:lnTo>
                      <a:pt x="81" y="68"/>
                    </a:lnTo>
                    <a:lnTo>
                      <a:pt x="84" y="65"/>
                    </a:lnTo>
                    <a:lnTo>
                      <a:pt x="87" y="62"/>
                    </a:lnTo>
                    <a:lnTo>
                      <a:pt x="91" y="61"/>
                    </a:lnTo>
                    <a:lnTo>
                      <a:pt x="95" y="59"/>
                    </a:lnTo>
                    <a:lnTo>
                      <a:pt x="99" y="58"/>
                    </a:lnTo>
                    <a:lnTo>
                      <a:pt x="103" y="57"/>
                    </a:lnTo>
                    <a:lnTo>
                      <a:pt x="107" y="57"/>
                    </a:lnTo>
                    <a:lnTo>
                      <a:pt x="111" y="55"/>
                    </a:lnTo>
                    <a:lnTo>
                      <a:pt x="114" y="54"/>
                    </a:lnTo>
                    <a:lnTo>
                      <a:pt x="119" y="53"/>
                    </a:lnTo>
                    <a:lnTo>
                      <a:pt x="116" y="48"/>
                    </a:lnTo>
                    <a:lnTo>
                      <a:pt x="114" y="41"/>
                    </a:lnTo>
                    <a:lnTo>
                      <a:pt x="114" y="34"/>
                    </a:lnTo>
                    <a:lnTo>
                      <a:pt x="114" y="26"/>
                    </a:lnTo>
                    <a:lnTo>
                      <a:pt x="113" y="18"/>
                    </a:lnTo>
                    <a:lnTo>
                      <a:pt x="112" y="10"/>
                    </a:lnTo>
                    <a:lnTo>
                      <a:pt x="109" y="5"/>
                    </a:lnTo>
                    <a:lnTo>
                      <a:pt x="104" y="1"/>
                    </a:lnTo>
                    <a:lnTo>
                      <a:pt x="98" y="0"/>
                    </a:lnTo>
                    <a:lnTo>
                      <a:pt x="87" y="3"/>
                    </a:lnTo>
                    <a:lnTo>
                      <a:pt x="47" y="68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6" name="Freeform 95"/>
              <p:cNvSpPr>
                <a:spLocks/>
              </p:cNvSpPr>
              <p:nvPr/>
            </p:nvSpPr>
            <p:spPr bwMode="auto">
              <a:xfrm>
                <a:off x="558" y="1356"/>
                <a:ext cx="225" cy="593"/>
              </a:xfrm>
              <a:custGeom>
                <a:avLst/>
                <a:gdLst>
                  <a:gd name="T0" fmla="*/ 152 w 225"/>
                  <a:gd name="T1" fmla="*/ 84 h 593"/>
                  <a:gd name="T2" fmla="*/ 128 w 225"/>
                  <a:gd name="T3" fmla="*/ 124 h 593"/>
                  <a:gd name="T4" fmla="*/ 125 w 225"/>
                  <a:gd name="T5" fmla="*/ 151 h 593"/>
                  <a:gd name="T6" fmla="*/ 114 w 225"/>
                  <a:gd name="T7" fmla="*/ 155 h 593"/>
                  <a:gd name="T8" fmla="*/ 114 w 225"/>
                  <a:gd name="T9" fmla="*/ 140 h 593"/>
                  <a:gd name="T10" fmla="*/ 110 w 225"/>
                  <a:gd name="T11" fmla="*/ 151 h 593"/>
                  <a:gd name="T12" fmla="*/ 101 w 225"/>
                  <a:gd name="T13" fmla="*/ 166 h 593"/>
                  <a:gd name="T14" fmla="*/ 98 w 225"/>
                  <a:gd name="T15" fmla="*/ 150 h 593"/>
                  <a:gd name="T16" fmla="*/ 83 w 225"/>
                  <a:gd name="T17" fmla="*/ 155 h 593"/>
                  <a:gd name="T18" fmla="*/ 83 w 225"/>
                  <a:gd name="T19" fmla="*/ 145 h 593"/>
                  <a:gd name="T20" fmla="*/ 93 w 225"/>
                  <a:gd name="T21" fmla="*/ 117 h 593"/>
                  <a:gd name="T22" fmla="*/ 72 w 225"/>
                  <a:gd name="T23" fmla="*/ 68 h 593"/>
                  <a:gd name="T24" fmla="*/ 29 w 225"/>
                  <a:gd name="T25" fmla="*/ 87 h 593"/>
                  <a:gd name="T26" fmla="*/ 4 w 225"/>
                  <a:gd name="T27" fmla="*/ 119 h 593"/>
                  <a:gd name="T28" fmla="*/ 28 w 225"/>
                  <a:gd name="T29" fmla="*/ 172 h 593"/>
                  <a:gd name="T30" fmla="*/ 62 w 225"/>
                  <a:gd name="T31" fmla="*/ 254 h 593"/>
                  <a:gd name="T32" fmla="*/ 63 w 225"/>
                  <a:gd name="T33" fmla="*/ 247 h 593"/>
                  <a:gd name="T34" fmla="*/ 78 w 225"/>
                  <a:gd name="T35" fmla="*/ 258 h 593"/>
                  <a:gd name="T36" fmla="*/ 82 w 225"/>
                  <a:gd name="T37" fmla="*/ 256 h 593"/>
                  <a:gd name="T38" fmla="*/ 87 w 225"/>
                  <a:gd name="T39" fmla="*/ 260 h 593"/>
                  <a:gd name="T40" fmla="*/ 90 w 225"/>
                  <a:gd name="T41" fmla="*/ 260 h 593"/>
                  <a:gd name="T42" fmla="*/ 91 w 225"/>
                  <a:gd name="T43" fmla="*/ 254 h 593"/>
                  <a:gd name="T44" fmla="*/ 100 w 225"/>
                  <a:gd name="T45" fmla="*/ 269 h 593"/>
                  <a:gd name="T46" fmla="*/ 95 w 225"/>
                  <a:gd name="T47" fmla="*/ 268 h 593"/>
                  <a:gd name="T48" fmla="*/ 100 w 225"/>
                  <a:gd name="T49" fmla="*/ 271 h 593"/>
                  <a:gd name="T50" fmla="*/ 107 w 225"/>
                  <a:gd name="T51" fmla="*/ 268 h 593"/>
                  <a:gd name="T52" fmla="*/ 106 w 225"/>
                  <a:gd name="T53" fmla="*/ 255 h 593"/>
                  <a:gd name="T54" fmla="*/ 114 w 225"/>
                  <a:gd name="T55" fmla="*/ 258 h 593"/>
                  <a:gd name="T56" fmla="*/ 116 w 225"/>
                  <a:gd name="T57" fmla="*/ 272 h 593"/>
                  <a:gd name="T58" fmla="*/ 120 w 225"/>
                  <a:gd name="T59" fmla="*/ 260 h 593"/>
                  <a:gd name="T60" fmla="*/ 132 w 225"/>
                  <a:gd name="T61" fmla="*/ 261 h 593"/>
                  <a:gd name="T62" fmla="*/ 133 w 225"/>
                  <a:gd name="T63" fmla="*/ 257 h 593"/>
                  <a:gd name="T64" fmla="*/ 136 w 225"/>
                  <a:gd name="T65" fmla="*/ 254 h 593"/>
                  <a:gd name="T66" fmla="*/ 141 w 225"/>
                  <a:gd name="T67" fmla="*/ 258 h 593"/>
                  <a:gd name="T68" fmla="*/ 144 w 225"/>
                  <a:gd name="T69" fmla="*/ 251 h 593"/>
                  <a:gd name="T70" fmla="*/ 153 w 225"/>
                  <a:gd name="T71" fmla="*/ 241 h 593"/>
                  <a:gd name="T72" fmla="*/ 159 w 225"/>
                  <a:gd name="T73" fmla="*/ 211 h 593"/>
                  <a:gd name="T74" fmla="*/ 170 w 225"/>
                  <a:gd name="T75" fmla="*/ 197 h 593"/>
                  <a:gd name="T76" fmla="*/ 167 w 225"/>
                  <a:gd name="T77" fmla="*/ 323 h 593"/>
                  <a:gd name="T78" fmla="*/ 177 w 225"/>
                  <a:gd name="T79" fmla="*/ 390 h 593"/>
                  <a:gd name="T80" fmla="*/ 195 w 225"/>
                  <a:gd name="T81" fmla="*/ 396 h 593"/>
                  <a:gd name="T82" fmla="*/ 172 w 225"/>
                  <a:gd name="T83" fmla="*/ 533 h 593"/>
                  <a:gd name="T84" fmla="*/ 170 w 225"/>
                  <a:gd name="T85" fmla="*/ 565 h 593"/>
                  <a:gd name="T86" fmla="*/ 195 w 225"/>
                  <a:gd name="T87" fmla="*/ 581 h 593"/>
                  <a:gd name="T88" fmla="*/ 215 w 225"/>
                  <a:gd name="T89" fmla="*/ 588 h 593"/>
                  <a:gd name="T90" fmla="*/ 222 w 225"/>
                  <a:gd name="T91" fmla="*/ 590 h 593"/>
                  <a:gd name="T92" fmla="*/ 216 w 225"/>
                  <a:gd name="T93" fmla="*/ 477 h 593"/>
                  <a:gd name="T94" fmla="*/ 208 w 225"/>
                  <a:gd name="T95" fmla="*/ 299 h 593"/>
                  <a:gd name="T96" fmla="*/ 190 w 225"/>
                  <a:gd name="T97" fmla="*/ 161 h 593"/>
                  <a:gd name="T98" fmla="*/ 182 w 225"/>
                  <a:gd name="T99" fmla="*/ 62 h 593"/>
                  <a:gd name="T100" fmla="*/ 203 w 225"/>
                  <a:gd name="T101" fmla="*/ 56 h 593"/>
                  <a:gd name="T102" fmla="*/ 208 w 225"/>
                  <a:gd name="T103" fmla="*/ 53 h 593"/>
                  <a:gd name="T104" fmla="*/ 197 w 225"/>
                  <a:gd name="T105" fmla="*/ 47 h 593"/>
                  <a:gd name="T106" fmla="*/ 212 w 225"/>
                  <a:gd name="T107" fmla="*/ 26 h 593"/>
                  <a:gd name="T108" fmla="*/ 221 w 225"/>
                  <a:gd name="T109" fmla="*/ 3 h 593"/>
                  <a:gd name="T110" fmla="*/ 203 w 225"/>
                  <a:gd name="T111" fmla="*/ 0 h 5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5"/>
                  <a:gd name="T169" fmla="*/ 0 h 593"/>
                  <a:gd name="T170" fmla="*/ 225 w 225"/>
                  <a:gd name="T171" fmla="*/ 593 h 5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5" h="593">
                    <a:moveTo>
                      <a:pt x="172" y="48"/>
                    </a:moveTo>
                    <a:lnTo>
                      <a:pt x="166" y="54"/>
                    </a:lnTo>
                    <a:lnTo>
                      <a:pt x="161" y="61"/>
                    </a:lnTo>
                    <a:lnTo>
                      <a:pt x="156" y="69"/>
                    </a:lnTo>
                    <a:lnTo>
                      <a:pt x="154" y="76"/>
                    </a:lnTo>
                    <a:lnTo>
                      <a:pt x="152" y="84"/>
                    </a:lnTo>
                    <a:lnTo>
                      <a:pt x="149" y="93"/>
                    </a:lnTo>
                    <a:lnTo>
                      <a:pt x="147" y="101"/>
                    </a:lnTo>
                    <a:lnTo>
                      <a:pt x="142" y="108"/>
                    </a:lnTo>
                    <a:lnTo>
                      <a:pt x="138" y="114"/>
                    </a:lnTo>
                    <a:lnTo>
                      <a:pt x="130" y="119"/>
                    </a:lnTo>
                    <a:lnTo>
                      <a:pt x="128" y="124"/>
                    </a:lnTo>
                    <a:lnTo>
                      <a:pt x="128" y="129"/>
                    </a:lnTo>
                    <a:lnTo>
                      <a:pt x="127" y="134"/>
                    </a:lnTo>
                    <a:lnTo>
                      <a:pt x="126" y="138"/>
                    </a:lnTo>
                    <a:lnTo>
                      <a:pt x="126" y="142"/>
                    </a:lnTo>
                    <a:lnTo>
                      <a:pt x="125" y="147"/>
                    </a:lnTo>
                    <a:lnTo>
                      <a:pt x="125" y="151"/>
                    </a:lnTo>
                    <a:lnTo>
                      <a:pt x="124" y="155"/>
                    </a:lnTo>
                    <a:lnTo>
                      <a:pt x="121" y="158"/>
                    </a:lnTo>
                    <a:lnTo>
                      <a:pt x="118" y="161"/>
                    </a:lnTo>
                    <a:lnTo>
                      <a:pt x="116" y="160"/>
                    </a:lnTo>
                    <a:lnTo>
                      <a:pt x="114" y="158"/>
                    </a:lnTo>
                    <a:lnTo>
                      <a:pt x="114" y="155"/>
                    </a:lnTo>
                    <a:lnTo>
                      <a:pt x="113" y="153"/>
                    </a:lnTo>
                    <a:lnTo>
                      <a:pt x="113" y="150"/>
                    </a:lnTo>
                    <a:lnTo>
                      <a:pt x="113" y="148"/>
                    </a:lnTo>
                    <a:lnTo>
                      <a:pt x="114" y="145"/>
                    </a:lnTo>
                    <a:lnTo>
                      <a:pt x="114" y="142"/>
                    </a:lnTo>
                    <a:lnTo>
                      <a:pt x="114" y="140"/>
                    </a:lnTo>
                    <a:lnTo>
                      <a:pt x="113" y="137"/>
                    </a:lnTo>
                    <a:lnTo>
                      <a:pt x="111" y="139"/>
                    </a:lnTo>
                    <a:lnTo>
                      <a:pt x="110" y="141"/>
                    </a:lnTo>
                    <a:lnTo>
                      <a:pt x="110" y="145"/>
                    </a:lnTo>
                    <a:lnTo>
                      <a:pt x="110" y="148"/>
                    </a:lnTo>
                    <a:lnTo>
                      <a:pt x="110" y="151"/>
                    </a:lnTo>
                    <a:lnTo>
                      <a:pt x="110" y="155"/>
                    </a:lnTo>
                    <a:lnTo>
                      <a:pt x="109" y="158"/>
                    </a:lnTo>
                    <a:lnTo>
                      <a:pt x="108" y="161"/>
                    </a:lnTo>
                    <a:lnTo>
                      <a:pt x="106" y="164"/>
                    </a:lnTo>
                    <a:lnTo>
                      <a:pt x="104" y="167"/>
                    </a:lnTo>
                    <a:lnTo>
                      <a:pt x="101" y="166"/>
                    </a:lnTo>
                    <a:lnTo>
                      <a:pt x="99" y="163"/>
                    </a:lnTo>
                    <a:lnTo>
                      <a:pt x="98" y="161"/>
                    </a:lnTo>
                    <a:lnTo>
                      <a:pt x="97" y="158"/>
                    </a:lnTo>
                    <a:lnTo>
                      <a:pt x="97" y="155"/>
                    </a:lnTo>
                    <a:lnTo>
                      <a:pt x="98" y="153"/>
                    </a:lnTo>
                    <a:lnTo>
                      <a:pt x="98" y="150"/>
                    </a:lnTo>
                    <a:lnTo>
                      <a:pt x="99" y="148"/>
                    </a:lnTo>
                    <a:lnTo>
                      <a:pt x="99" y="145"/>
                    </a:lnTo>
                    <a:lnTo>
                      <a:pt x="99" y="142"/>
                    </a:lnTo>
                    <a:lnTo>
                      <a:pt x="85" y="156"/>
                    </a:lnTo>
                    <a:lnTo>
                      <a:pt x="83" y="155"/>
                    </a:lnTo>
                    <a:lnTo>
                      <a:pt x="82" y="153"/>
                    </a:lnTo>
                    <a:lnTo>
                      <a:pt x="82" y="151"/>
                    </a:lnTo>
                    <a:lnTo>
                      <a:pt x="82" y="150"/>
                    </a:lnTo>
                    <a:lnTo>
                      <a:pt x="82" y="148"/>
                    </a:lnTo>
                    <a:lnTo>
                      <a:pt x="82" y="147"/>
                    </a:lnTo>
                    <a:lnTo>
                      <a:pt x="83" y="145"/>
                    </a:lnTo>
                    <a:lnTo>
                      <a:pt x="82" y="143"/>
                    </a:lnTo>
                    <a:lnTo>
                      <a:pt x="82" y="142"/>
                    </a:lnTo>
                    <a:lnTo>
                      <a:pt x="91" y="137"/>
                    </a:lnTo>
                    <a:lnTo>
                      <a:pt x="94" y="131"/>
                    </a:lnTo>
                    <a:lnTo>
                      <a:pt x="95" y="124"/>
                    </a:lnTo>
                    <a:lnTo>
                      <a:pt x="93" y="117"/>
                    </a:lnTo>
                    <a:lnTo>
                      <a:pt x="90" y="109"/>
                    </a:lnTo>
                    <a:lnTo>
                      <a:pt x="86" y="101"/>
                    </a:lnTo>
                    <a:lnTo>
                      <a:pt x="81" y="93"/>
                    </a:lnTo>
                    <a:lnTo>
                      <a:pt x="77" y="84"/>
                    </a:lnTo>
                    <a:lnTo>
                      <a:pt x="73" y="76"/>
                    </a:lnTo>
                    <a:lnTo>
                      <a:pt x="72" y="68"/>
                    </a:lnTo>
                    <a:lnTo>
                      <a:pt x="65" y="70"/>
                    </a:lnTo>
                    <a:lnTo>
                      <a:pt x="58" y="73"/>
                    </a:lnTo>
                    <a:lnTo>
                      <a:pt x="51" y="76"/>
                    </a:lnTo>
                    <a:lnTo>
                      <a:pt x="44" y="79"/>
                    </a:lnTo>
                    <a:lnTo>
                      <a:pt x="36" y="83"/>
                    </a:lnTo>
                    <a:lnTo>
                      <a:pt x="29" y="87"/>
                    </a:lnTo>
                    <a:lnTo>
                      <a:pt x="22" y="90"/>
                    </a:lnTo>
                    <a:lnTo>
                      <a:pt x="15" y="93"/>
                    </a:lnTo>
                    <a:lnTo>
                      <a:pt x="7" y="96"/>
                    </a:lnTo>
                    <a:lnTo>
                      <a:pt x="0" y="100"/>
                    </a:lnTo>
                    <a:lnTo>
                      <a:pt x="1" y="110"/>
                    </a:lnTo>
                    <a:lnTo>
                      <a:pt x="4" y="119"/>
                    </a:lnTo>
                    <a:lnTo>
                      <a:pt x="7" y="128"/>
                    </a:lnTo>
                    <a:lnTo>
                      <a:pt x="12" y="137"/>
                    </a:lnTo>
                    <a:lnTo>
                      <a:pt x="16" y="145"/>
                    </a:lnTo>
                    <a:lnTo>
                      <a:pt x="21" y="154"/>
                    </a:lnTo>
                    <a:lnTo>
                      <a:pt x="25" y="162"/>
                    </a:lnTo>
                    <a:lnTo>
                      <a:pt x="28" y="172"/>
                    </a:lnTo>
                    <a:lnTo>
                      <a:pt x="30" y="181"/>
                    </a:lnTo>
                    <a:lnTo>
                      <a:pt x="30" y="192"/>
                    </a:lnTo>
                    <a:lnTo>
                      <a:pt x="61" y="254"/>
                    </a:lnTo>
                    <a:lnTo>
                      <a:pt x="62" y="255"/>
                    </a:lnTo>
                    <a:lnTo>
                      <a:pt x="63" y="255"/>
                    </a:lnTo>
                    <a:lnTo>
                      <a:pt x="62" y="254"/>
                    </a:lnTo>
                    <a:lnTo>
                      <a:pt x="62" y="253"/>
                    </a:lnTo>
                    <a:lnTo>
                      <a:pt x="62" y="252"/>
                    </a:lnTo>
                    <a:lnTo>
                      <a:pt x="62" y="250"/>
                    </a:lnTo>
                    <a:lnTo>
                      <a:pt x="62" y="248"/>
                    </a:lnTo>
                    <a:lnTo>
                      <a:pt x="63" y="247"/>
                    </a:lnTo>
                    <a:lnTo>
                      <a:pt x="77" y="261"/>
                    </a:lnTo>
                    <a:lnTo>
                      <a:pt x="77" y="260"/>
                    </a:lnTo>
                    <a:lnTo>
                      <a:pt x="78" y="260"/>
                    </a:lnTo>
                    <a:lnTo>
                      <a:pt x="78" y="259"/>
                    </a:lnTo>
                    <a:lnTo>
                      <a:pt x="78" y="258"/>
                    </a:lnTo>
                    <a:lnTo>
                      <a:pt x="79" y="257"/>
                    </a:lnTo>
                    <a:lnTo>
                      <a:pt x="80" y="257"/>
                    </a:lnTo>
                    <a:lnTo>
                      <a:pt x="81" y="256"/>
                    </a:lnTo>
                    <a:lnTo>
                      <a:pt x="82" y="256"/>
                    </a:lnTo>
                    <a:lnTo>
                      <a:pt x="82" y="257"/>
                    </a:lnTo>
                    <a:lnTo>
                      <a:pt x="83" y="257"/>
                    </a:lnTo>
                    <a:lnTo>
                      <a:pt x="85" y="258"/>
                    </a:lnTo>
                    <a:lnTo>
                      <a:pt x="86" y="259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8" y="262"/>
                    </a:lnTo>
                    <a:lnTo>
                      <a:pt x="88" y="263"/>
                    </a:lnTo>
                    <a:lnTo>
                      <a:pt x="90" y="263"/>
                    </a:lnTo>
                    <a:lnTo>
                      <a:pt x="90" y="262"/>
                    </a:lnTo>
                    <a:lnTo>
                      <a:pt x="90" y="261"/>
                    </a:lnTo>
                    <a:lnTo>
                      <a:pt x="90" y="260"/>
                    </a:lnTo>
                    <a:lnTo>
                      <a:pt x="90" y="258"/>
                    </a:lnTo>
                    <a:lnTo>
                      <a:pt x="90" y="257"/>
                    </a:lnTo>
                    <a:lnTo>
                      <a:pt x="90" y="256"/>
                    </a:lnTo>
                    <a:lnTo>
                      <a:pt x="91" y="255"/>
                    </a:lnTo>
                    <a:lnTo>
                      <a:pt x="91" y="254"/>
                    </a:lnTo>
                    <a:lnTo>
                      <a:pt x="92" y="254"/>
                    </a:lnTo>
                    <a:lnTo>
                      <a:pt x="104" y="266"/>
                    </a:lnTo>
                    <a:lnTo>
                      <a:pt x="104" y="267"/>
                    </a:lnTo>
                    <a:lnTo>
                      <a:pt x="103" y="268"/>
                    </a:lnTo>
                    <a:lnTo>
                      <a:pt x="102" y="268"/>
                    </a:lnTo>
                    <a:lnTo>
                      <a:pt x="100" y="269"/>
                    </a:lnTo>
                    <a:lnTo>
                      <a:pt x="99" y="269"/>
                    </a:lnTo>
                    <a:lnTo>
                      <a:pt x="97" y="269"/>
                    </a:lnTo>
                    <a:lnTo>
                      <a:pt x="96" y="268"/>
                    </a:lnTo>
                    <a:lnTo>
                      <a:pt x="95" y="268"/>
                    </a:lnTo>
                    <a:lnTo>
                      <a:pt x="95" y="270"/>
                    </a:lnTo>
                    <a:lnTo>
                      <a:pt x="96" y="270"/>
                    </a:lnTo>
                    <a:lnTo>
                      <a:pt x="97" y="271"/>
                    </a:lnTo>
                    <a:lnTo>
                      <a:pt x="98" y="271"/>
                    </a:lnTo>
                    <a:lnTo>
                      <a:pt x="99" y="271"/>
                    </a:lnTo>
                    <a:lnTo>
                      <a:pt x="100" y="271"/>
                    </a:lnTo>
                    <a:lnTo>
                      <a:pt x="101" y="271"/>
                    </a:lnTo>
                    <a:lnTo>
                      <a:pt x="102" y="271"/>
                    </a:lnTo>
                    <a:lnTo>
                      <a:pt x="103" y="271"/>
                    </a:lnTo>
                    <a:lnTo>
                      <a:pt x="104" y="272"/>
                    </a:lnTo>
                    <a:lnTo>
                      <a:pt x="106" y="270"/>
                    </a:lnTo>
                    <a:lnTo>
                      <a:pt x="107" y="268"/>
                    </a:lnTo>
                    <a:lnTo>
                      <a:pt x="108" y="266"/>
                    </a:lnTo>
                    <a:lnTo>
                      <a:pt x="108" y="264"/>
                    </a:lnTo>
                    <a:lnTo>
                      <a:pt x="107" y="262"/>
                    </a:lnTo>
                    <a:lnTo>
                      <a:pt x="106" y="260"/>
                    </a:lnTo>
                    <a:lnTo>
                      <a:pt x="106" y="258"/>
                    </a:lnTo>
                    <a:lnTo>
                      <a:pt x="106" y="255"/>
                    </a:lnTo>
                    <a:lnTo>
                      <a:pt x="106" y="253"/>
                    </a:lnTo>
                    <a:lnTo>
                      <a:pt x="108" y="251"/>
                    </a:lnTo>
                    <a:lnTo>
                      <a:pt x="110" y="253"/>
                    </a:lnTo>
                    <a:lnTo>
                      <a:pt x="112" y="254"/>
                    </a:lnTo>
                    <a:lnTo>
                      <a:pt x="114" y="256"/>
                    </a:lnTo>
                    <a:lnTo>
                      <a:pt x="114" y="258"/>
                    </a:lnTo>
                    <a:lnTo>
                      <a:pt x="115" y="260"/>
                    </a:lnTo>
                    <a:lnTo>
                      <a:pt x="115" y="262"/>
                    </a:lnTo>
                    <a:lnTo>
                      <a:pt x="116" y="264"/>
                    </a:lnTo>
                    <a:lnTo>
                      <a:pt x="116" y="267"/>
                    </a:lnTo>
                    <a:lnTo>
                      <a:pt x="116" y="269"/>
                    </a:lnTo>
                    <a:lnTo>
                      <a:pt x="116" y="272"/>
                    </a:lnTo>
                    <a:lnTo>
                      <a:pt x="123" y="268"/>
                    </a:lnTo>
                    <a:lnTo>
                      <a:pt x="124" y="266"/>
                    </a:lnTo>
                    <a:lnTo>
                      <a:pt x="123" y="265"/>
                    </a:lnTo>
                    <a:lnTo>
                      <a:pt x="122" y="263"/>
                    </a:lnTo>
                    <a:lnTo>
                      <a:pt x="121" y="261"/>
                    </a:lnTo>
                    <a:lnTo>
                      <a:pt x="120" y="260"/>
                    </a:lnTo>
                    <a:lnTo>
                      <a:pt x="119" y="258"/>
                    </a:lnTo>
                    <a:lnTo>
                      <a:pt x="119" y="256"/>
                    </a:lnTo>
                    <a:lnTo>
                      <a:pt x="118" y="254"/>
                    </a:lnTo>
                    <a:lnTo>
                      <a:pt x="119" y="253"/>
                    </a:lnTo>
                    <a:lnTo>
                      <a:pt x="120" y="251"/>
                    </a:lnTo>
                    <a:lnTo>
                      <a:pt x="132" y="261"/>
                    </a:lnTo>
                    <a:lnTo>
                      <a:pt x="132" y="260"/>
                    </a:lnTo>
                    <a:lnTo>
                      <a:pt x="132" y="259"/>
                    </a:lnTo>
                    <a:lnTo>
                      <a:pt x="132" y="258"/>
                    </a:lnTo>
                    <a:lnTo>
                      <a:pt x="133" y="257"/>
                    </a:lnTo>
                    <a:lnTo>
                      <a:pt x="133" y="255"/>
                    </a:lnTo>
                    <a:lnTo>
                      <a:pt x="133" y="254"/>
                    </a:lnTo>
                    <a:lnTo>
                      <a:pt x="135" y="254"/>
                    </a:lnTo>
                    <a:lnTo>
                      <a:pt x="136" y="254"/>
                    </a:lnTo>
                    <a:lnTo>
                      <a:pt x="138" y="254"/>
                    </a:lnTo>
                    <a:lnTo>
                      <a:pt x="138" y="255"/>
                    </a:lnTo>
                    <a:lnTo>
                      <a:pt x="139" y="256"/>
                    </a:lnTo>
                    <a:lnTo>
                      <a:pt x="139" y="257"/>
                    </a:lnTo>
                    <a:lnTo>
                      <a:pt x="141" y="258"/>
                    </a:lnTo>
                    <a:lnTo>
                      <a:pt x="141" y="259"/>
                    </a:lnTo>
                    <a:lnTo>
                      <a:pt x="142" y="260"/>
                    </a:lnTo>
                    <a:lnTo>
                      <a:pt x="142" y="257"/>
                    </a:lnTo>
                    <a:lnTo>
                      <a:pt x="142" y="254"/>
                    </a:lnTo>
                    <a:lnTo>
                      <a:pt x="143" y="253"/>
                    </a:lnTo>
                    <a:lnTo>
                      <a:pt x="144" y="251"/>
                    </a:lnTo>
                    <a:lnTo>
                      <a:pt x="146" y="249"/>
                    </a:lnTo>
                    <a:lnTo>
                      <a:pt x="147" y="248"/>
                    </a:lnTo>
                    <a:lnTo>
                      <a:pt x="149" y="247"/>
                    </a:lnTo>
                    <a:lnTo>
                      <a:pt x="151" y="246"/>
                    </a:lnTo>
                    <a:lnTo>
                      <a:pt x="152" y="244"/>
                    </a:lnTo>
                    <a:lnTo>
                      <a:pt x="153" y="241"/>
                    </a:lnTo>
                    <a:lnTo>
                      <a:pt x="158" y="247"/>
                    </a:lnTo>
                    <a:lnTo>
                      <a:pt x="158" y="240"/>
                    </a:lnTo>
                    <a:lnTo>
                      <a:pt x="158" y="234"/>
                    </a:lnTo>
                    <a:lnTo>
                      <a:pt x="158" y="226"/>
                    </a:lnTo>
                    <a:lnTo>
                      <a:pt x="159" y="219"/>
                    </a:lnTo>
                    <a:lnTo>
                      <a:pt x="159" y="211"/>
                    </a:lnTo>
                    <a:lnTo>
                      <a:pt x="160" y="204"/>
                    </a:lnTo>
                    <a:lnTo>
                      <a:pt x="161" y="196"/>
                    </a:lnTo>
                    <a:lnTo>
                      <a:pt x="163" y="189"/>
                    </a:lnTo>
                    <a:lnTo>
                      <a:pt x="166" y="182"/>
                    </a:lnTo>
                    <a:lnTo>
                      <a:pt x="170" y="176"/>
                    </a:lnTo>
                    <a:lnTo>
                      <a:pt x="170" y="197"/>
                    </a:lnTo>
                    <a:lnTo>
                      <a:pt x="170" y="218"/>
                    </a:lnTo>
                    <a:lnTo>
                      <a:pt x="170" y="239"/>
                    </a:lnTo>
                    <a:lnTo>
                      <a:pt x="170" y="260"/>
                    </a:lnTo>
                    <a:lnTo>
                      <a:pt x="169" y="280"/>
                    </a:lnTo>
                    <a:lnTo>
                      <a:pt x="168" y="301"/>
                    </a:lnTo>
                    <a:lnTo>
                      <a:pt x="167" y="323"/>
                    </a:lnTo>
                    <a:lnTo>
                      <a:pt x="166" y="344"/>
                    </a:lnTo>
                    <a:lnTo>
                      <a:pt x="166" y="365"/>
                    </a:lnTo>
                    <a:lnTo>
                      <a:pt x="167" y="388"/>
                    </a:lnTo>
                    <a:lnTo>
                      <a:pt x="170" y="389"/>
                    </a:lnTo>
                    <a:lnTo>
                      <a:pt x="174" y="389"/>
                    </a:lnTo>
                    <a:lnTo>
                      <a:pt x="177" y="390"/>
                    </a:lnTo>
                    <a:lnTo>
                      <a:pt x="180" y="390"/>
                    </a:lnTo>
                    <a:lnTo>
                      <a:pt x="184" y="390"/>
                    </a:lnTo>
                    <a:lnTo>
                      <a:pt x="188" y="390"/>
                    </a:lnTo>
                    <a:lnTo>
                      <a:pt x="190" y="391"/>
                    </a:lnTo>
                    <a:lnTo>
                      <a:pt x="193" y="393"/>
                    </a:lnTo>
                    <a:lnTo>
                      <a:pt x="195" y="396"/>
                    </a:lnTo>
                    <a:lnTo>
                      <a:pt x="196" y="400"/>
                    </a:lnTo>
                    <a:lnTo>
                      <a:pt x="187" y="521"/>
                    </a:lnTo>
                    <a:lnTo>
                      <a:pt x="180" y="521"/>
                    </a:lnTo>
                    <a:lnTo>
                      <a:pt x="176" y="523"/>
                    </a:lnTo>
                    <a:lnTo>
                      <a:pt x="173" y="528"/>
                    </a:lnTo>
                    <a:lnTo>
                      <a:pt x="172" y="533"/>
                    </a:lnTo>
                    <a:lnTo>
                      <a:pt x="172" y="539"/>
                    </a:lnTo>
                    <a:lnTo>
                      <a:pt x="172" y="544"/>
                    </a:lnTo>
                    <a:lnTo>
                      <a:pt x="173" y="550"/>
                    </a:lnTo>
                    <a:lnTo>
                      <a:pt x="173" y="556"/>
                    </a:lnTo>
                    <a:lnTo>
                      <a:pt x="172" y="562"/>
                    </a:lnTo>
                    <a:lnTo>
                      <a:pt x="170" y="565"/>
                    </a:lnTo>
                    <a:lnTo>
                      <a:pt x="174" y="568"/>
                    </a:lnTo>
                    <a:lnTo>
                      <a:pt x="179" y="570"/>
                    </a:lnTo>
                    <a:lnTo>
                      <a:pt x="182" y="573"/>
                    </a:lnTo>
                    <a:lnTo>
                      <a:pt x="187" y="576"/>
                    </a:lnTo>
                    <a:lnTo>
                      <a:pt x="191" y="578"/>
                    </a:lnTo>
                    <a:lnTo>
                      <a:pt x="195" y="581"/>
                    </a:lnTo>
                    <a:lnTo>
                      <a:pt x="199" y="582"/>
                    </a:lnTo>
                    <a:lnTo>
                      <a:pt x="204" y="583"/>
                    </a:lnTo>
                    <a:lnTo>
                      <a:pt x="209" y="585"/>
                    </a:lnTo>
                    <a:lnTo>
                      <a:pt x="214" y="585"/>
                    </a:lnTo>
                    <a:lnTo>
                      <a:pt x="214" y="586"/>
                    </a:lnTo>
                    <a:lnTo>
                      <a:pt x="215" y="588"/>
                    </a:lnTo>
                    <a:lnTo>
                      <a:pt x="216" y="589"/>
                    </a:lnTo>
                    <a:lnTo>
                      <a:pt x="217" y="589"/>
                    </a:lnTo>
                    <a:lnTo>
                      <a:pt x="219" y="589"/>
                    </a:lnTo>
                    <a:lnTo>
                      <a:pt x="221" y="589"/>
                    </a:lnTo>
                    <a:lnTo>
                      <a:pt x="222" y="590"/>
                    </a:lnTo>
                    <a:lnTo>
                      <a:pt x="223" y="590"/>
                    </a:lnTo>
                    <a:lnTo>
                      <a:pt x="224" y="592"/>
                    </a:lnTo>
                    <a:lnTo>
                      <a:pt x="223" y="564"/>
                    </a:lnTo>
                    <a:lnTo>
                      <a:pt x="221" y="536"/>
                    </a:lnTo>
                    <a:lnTo>
                      <a:pt x="218" y="506"/>
                    </a:lnTo>
                    <a:lnTo>
                      <a:pt x="216" y="477"/>
                    </a:lnTo>
                    <a:lnTo>
                      <a:pt x="213" y="446"/>
                    </a:lnTo>
                    <a:lnTo>
                      <a:pt x="211" y="417"/>
                    </a:lnTo>
                    <a:lnTo>
                      <a:pt x="209" y="386"/>
                    </a:lnTo>
                    <a:lnTo>
                      <a:pt x="208" y="357"/>
                    </a:lnTo>
                    <a:lnTo>
                      <a:pt x="208" y="327"/>
                    </a:lnTo>
                    <a:lnTo>
                      <a:pt x="208" y="299"/>
                    </a:lnTo>
                    <a:lnTo>
                      <a:pt x="196" y="261"/>
                    </a:lnTo>
                    <a:lnTo>
                      <a:pt x="194" y="241"/>
                    </a:lnTo>
                    <a:lnTo>
                      <a:pt x="192" y="220"/>
                    </a:lnTo>
                    <a:lnTo>
                      <a:pt x="191" y="201"/>
                    </a:lnTo>
                    <a:lnTo>
                      <a:pt x="191" y="181"/>
                    </a:lnTo>
                    <a:lnTo>
                      <a:pt x="190" y="161"/>
                    </a:lnTo>
                    <a:lnTo>
                      <a:pt x="189" y="141"/>
                    </a:lnTo>
                    <a:lnTo>
                      <a:pt x="189" y="121"/>
                    </a:lnTo>
                    <a:lnTo>
                      <a:pt x="186" y="101"/>
                    </a:lnTo>
                    <a:lnTo>
                      <a:pt x="184" y="82"/>
                    </a:lnTo>
                    <a:lnTo>
                      <a:pt x="179" y="62"/>
                    </a:lnTo>
                    <a:lnTo>
                      <a:pt x="182" y="62"/>
                    </a:lnTo>
                    <a:lnTo>
                      <a:pt x="186" y="61"/>
                    </a:lnTo>
                    <a:lnTo>
                      <a:pt x="189" y="60"/>
                    </a:lnTo>
                    <a:lnTo>
                      <a:pt x="192" y="59"/>
                    </a:lnTo>
                    <a:lnTo>
                      <a:pt x="196" y="57"/>
                    </a:lnTo>
                    <a:lnTo>
                      <a:pt x="199" y="57"/>
                    </a:lnTo>
                    <a:lnTo>
                      <a:pt x="203" y="56"/>
                    </a:lnTo>
                    <a:lnTo>
                      <a:pt x="206" y="56"/>
                    </a:lnTo>
                    <a:lnTo>
                      <a:pt x="209" y="55"/>
                    </a:lnTo>
                    <a:lnTo>
                      <a:pt x="212" y="55"/>
                    </a:lnTo>
                    <a:lnTo>
                      <a:pt x="211" y="54"/>
                    </a:lnTo>
                    <a:lnTo>
                      <a:pt x="209" y="54"/>
                    </a:lnTo>
                    <a:lnTo>
                      <a:pt x="208" y="53"/>
                    </a:lnTo>
                    <a:lnTo>
                      <a:pt x="206" y="52"/>
                    </a:lnTo>
                    <a:lnTo>
                      <a:pt x="203" y="51"/>
                    </a:lnTo>
                    <a:lnTo>
                      <a:pt x="203" y="50"/>
                    </a:lnTo>
                    <a:lnTo>
                      <a:pt x="200" y="49"/>
                    </a:lnTo>
                    <a:lnTo>
                      <a:pt x="198" y="49"/>
                    </a:lnTo>
                    <a:lnTo>
                      <a:pt x="197" y="47"/>
                    </a:lnTo>
                    <a:lnTo>
                      <a:pt x="196" y="44"/>
                    </a:lnTo>
                    <a:lnTo>
                      <a:pt x="198" y="41"/>
                    </a:lnTo>
                    <a:lnTo>
                      <a:pt x="202" y="36"/>
                    </a:lnTo>
                    <a:lnTo>
                      <a:pt x="205" y="33"/>
                    </a:lnTo>
                    <a:lnTo>
                      <a:pt x="208" y="30"/>
                    </a:lnTo>
                    <a:lnTo>
                      <a:pt x="212" y="26"/>
                    </a:lnTo>
                    <a:lnTo>
                      <a:pt x="216" y="23"/>
                    </a:lnTo>
                    <a:lnTo>
                      <a:pt x="217" y="19"/>
                    </a:lnTo>
                    <a:lnTo>
                      <a:pt x="221" y="15"/>
                    </a:lnTo>
                    <a:lnTo>
                      <a:pt x="222" y="10"/>
                    </a:lnTo>
                    <a:lnTo>
                      <a:pt x="222" y="5"/>
                    </a:lnTo>
                    <a:lnTo>
                      <a:pt x="221" y="3"/>
                    </a:lnTo>
                    <a:lnTo>
                      <a:pt x="218" y="1"/>
                    </a:lnTo>
                    <a:lnTo>
                      <a:pt x="216" y="1"/>
                    </a:lnTo>
                    <a:lnTo>
                      <a:pt x="213" y="0"/>
                    </a:lnTo>
                    <a:lnTo>
                      <a:pt x="209" y="0"/>
                    </a:lnTo>
                    <a:lnTo>
                      <a:pt x="206" y="0"/>
                    </a:lnTo>
                    <a:lnTo>
                      <a:pt x="203" y="0"/>
                    </a:lnTo>
                    <a:lnTo>
                      <a:pt x="199" y="1"/>
                    </a:lnTo>
                    <a:lnTo>
                      <a:pt x="197" y="1"/>
                    </a:lnTo>
                    <a:lnTo>
                      <a:pt x="194" y="0"/>
                    </a:lnTo>
                    <a:lnTo>
                      <a:pt x="172" y="48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7" name="Freeform 96"/>
              <p:cNvSpPr>
                <a:spLocks/>
              </p:cNvSpPr>
              <p:nvPr/>
            </p:nvSpPr>
            <p:spPr bwMode="auto">
              <a:xfrm>
                <a:off x="902" y="1358"/>
                <a:ext cx="450" cy="625"/>
              </a:xfrm>
              <a:custGeom>
                <a:avLst/>
                <a:gdLst>
                  <a:gd name="T0" fmla="*/ 119 w 450"/>
                  <a:gd name="T1" fmla="*/ 60 h 625"/>
                  <a:gd name="T2" fmla="*/ 139 w 450"/>
                  <a:gd name="T3" fmla="*/ 96 h 625"/>
                  <a:gd name="T4" fmla="*/ 11 w 450"/>
                  <a:gd name="T5" fmla="*/ 268 h 625"/>
                  <a:gd name="T6" fmla="*/ 0 w 450"/>
                  <a:gd name="T7" fmla="*/ 314 h 625"/>
                  <a:gd name="T8" fmla="*/ 67 w 450"/>
                  <a:gd name="T9" fmla="*/ 619 h 625"/>
                  <a:gd name="T10" fmla="*/ 212 w 450"/>
                  <a:gd name="T11" fmla="*/ 557 h 625"/>
                  <a:gd name="T12" fmla="*/ 204 w 450"/>
                  <a:gd name="T13" fmla="*/ 456 h 625"/>
                  <a:gd name="T14" fmla="*/ 195 w 450"/>
                  <a:gd name="T15" fmla="*/ 435 h 625"/>
                  <a:gd name="T16" fmla="*/ 190 w 450"/>
                  <a:gd name="T17" fmla="*/ 416 h 625"/>
                  <a:gd name="T18" fmla="*/ 181 w 450"/>
                  <a:gd name="T19" fmla="*/ 403 h 625"/>
                  <a:gd name="T20" fmla="*/ 177 w 450"/>
                  <a:gd name="T21" fmla="*/ 384 h 625"/>
                  <a:gd name="T22" fmla="*/ 95 w 450"/>
                  <a:gd name="T23" fmla="*/ 405 h 625"/>
                  <a:gd name="T24" fmla="*/ 167 w 450"/>
                  <a:gd name="T25" fmla="*/ 411 h 625"/>
                  <a:gd name="T26" fmla="*/ 115 w 450"/>
                  <a:gd name="T27" fmla="*/ 490 h 625"/>
                  <a:gd name="T28" fmla="*/ 177 w 450"/>
                  <a:gd name="T29" fmla="*/ 518 h 625"/>
                  <a:gd name="T30" fmla="*/ 157 w 450"/>
                  <a:gd name="T31" fmla="*/ 535 h 625"/>
                  <a:gd name="T32" fmla="*/ 87 w 450"/>
                  <a:gd name="T33" fmla="*/ 427 h 625"/>
                  <a:gd name="T34" fmla="*/ 162 w 450"/>
                  <a:gd name="T35" fmla="*/ 357 h 625"/>
                  <a:gd name="T36" fmla="*/ 160 w 450"/>
                  <a:gd name="T37" fmla="*/ 349 h 625"/>
                  <a:gd name="T38" fmla="*/ 156 w 450"/>
                  <a:gd name="T39" fmla="*/ 335 h 625"/>
                  <a:gd name="T40" fmla="*/ 145 w 450"/>
                  <a:gd name="T41" fmla="*/ 328 h 625"/>
                  <a:gd name="T42" fmla="*/ 124 w 450"/>
                  <a:gd name="T43" fmla="*/ 304 h 625"/>
                  <a:gd name="T44" fmla="*/ 126 w 450"/>
                  <a:gd name="T45" fmla="*/ 282 h 625"/>
                  <a:gd name="T46" fmla="*/ 128 w 450"/>
                  <a:gd name="T47" fmla="*/ 275 h 625"/>
                  <a:gd name="T48" fmla="*/ 134 w 450"/>
                  <a:gd name="T49" fmla="*/ 253 h 625"/>
                  <a:gd name="T50" fmla="*/ 142 w 450"/>
                  <a:gd name="T51" fmla="*/ 237 h 625"/>
                  <a:gd name="T52" fmla="*/ 130 w 450"/>
                  <a:gd name="T53" fmla="*/ 224 h 625"/>
                  <a:gd name="T54" fmla="*/ 150 w 450"/>
                  <a:gd name="T55" fmla="*/ 226 h 625"/>
                  <a:gd name="T56" fmla="*/ 153 w 450"/>
                  <a:gd name="T57" fmla="*/ 207 h 625"/>
                  <a:gd name="T58" fmla="*/ 153 w 450"/>
                  <a:gd name="T59" fmla="*/ 195 h 625"/>
                  <a:gd name="T60" fmla="*/ 170 w 450"/>
                  <a:gd name="T61" fmla="*/ 157 h 625"/>
                  <a:gd name="T62" fmla="*/ 195 w 450"/>
                  <a:gd name="T63" fmla="*/ 158 h 625"/>
                  <a:gd name="T64" fmla="*/ 203 w 450"/>
                  <a:gd name="T65" fmla="*/ 163 h 625"/>
                  <a:gd name="T66" fmla="*/ 215 w 450"/>
                  <a:gd name="T67" fmla="*/ 157 h 625"/>
                  <a:gd name="T68" fmla="*/ 232 w 450"/>
                  <a:gd name="T69" fmla="*/ 184 h 625"/>
                  <a:gd name="T70" fmla="*/ 248 w 450"/>
                  <a:gd name="T71" fmla="*/ 186 h 625"/>
                  <a:gd name="T72" fmla="*/ 292 w 450"/>
                  <a:gd name="T73" fmla="*/ 217 h 625"/>
                  <a:gd name="T74" fmla="*/ 298 w 450"/>
                  <a:gd name="T75" fmla="*/ 218 h 625"/>
                  <a:gd name="T76" fmla="*/ 326 w 450"/>
                  <a:gd name="T77" fmla="*/ 230 h 625"/>
                  <a:gd name="T78" fmla="*/ 338 w 450"/>
                  <a:gd name="T79" fmla="*/ 239 h 625"/>
                  <a:gd name="T80" fmla="*/ 351 w 450"/>
                  <a:gd name="T81" fmla="*/ 214 h 625"/>
                  <a:gd name="T82" fmla="*/ 358 w 450"/>
                  <a:gd name="T83" fmla="*/ 210 h 625"/>
                  <a:gd name="T84" fmla="*/ 369 w 450"/>
                  <a:gd name="T85" fmla="*/ 196 h 625"/>
                  <a:gd name="T86" fmla="*/ 385 w 450"/>
                  <a:gd name="T87" fmla="*/ 184 h 625"/>
                  <a:gd name="T88" fmla="*/ 395 w 450"/>
                  <a:gd name="T89" fmla="*/ 173 h 625"/>
                  <a:gd name="T90" fmla="*/ 399 w 450"/>
                  <a:gd name="T91" fmla="*/ 164 h 625"/>
                  <a:gd name="T92" fmla="*/ 409 w 450"/>
                  <a:gd name="T93" fmla="*/ 149 h 625"/>
                  <a:gd name="T94" fmla="*/ 423 w 450"/>
                  <a:gd name="T95" fmla="*/ 141 h 625"/>
                  <a:gd name="T96" fmla="*/ 419 w 450"/>
                  <a:gd name="T97" fmla="*/ 135 h 625"/>
                  <a:gd name="T98" fmla="*/ 422 w 450"/>
                  <a:gd name="T99" fmla="*/ 125 h 625"/>
                  <a:gd name="T100" fmla="*/ 432 w 450"/>
                  <a:gd name="T101" fmla="*/ 125 h 625"/>
                  <a:gd name="T102" fmla="*/ 442 w 450"/>
                  <a:gd name="T103" fmla="*/ 117 h 625"/>
                  <a:gd name="T104" fmla="*/ 447 w 450"/>
                  <a:gd name="T105" fmla="*/ 107 h 625"/>
                  <a:gd name="T106" fmla="*/ 429 w 450"/>
                  <a:gd name="T107" fmla="*/ 101 h 625"/>
                  <a:gd name="T108" fmla="*/ 314 w 450"/>
                  <a:gd name="T109" fmla="*/ 108 h 625"/>
                  <a:gd name="T110" fmla="*/ 309 w 450"/>
                  <a:gd name="T111" fmla="*/ 129 h 625"/>
                  <a:gd name="T112" fmla="*/ 293 w 450"/>
                  <a:gd name="T113" fmla="*/ 133 h 625"/>
                  <a:gd name="T114" fmla="*/ 285 w 450"/>
                  <a:gd name="T115" fmla="*/ 127 h 625"/>
                  <a:gd name="T116" fmla="*/ 182 w 450"/>
                  <a:gd name="T117" fmla="*/ 11 h 625"/>
                  <a:gd name="T118" fmla="*/ 157 w 450"/>
                  <a:gd name="T119" fmla="*/ 63 h 62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0"/>
                  <a:gd name="T181" fmla="*/ 0 h 625"/>
                  <a:gd name="T182" fmla="*/ 450 w 450"/>
                  <a:gd name="T183" fmla="*/ 625 h 62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0" h="625">
                    <a:moveTo>
                      <a:pt x="119" y="4"/>
                    </a:moveTo>
                    <a:lnTo>
                      <a:pt x="119" y="10"/>
                    </a:lnTo>
                    <a:lnTo>
                      <a:pt x="120" y="15"/>
                    </a:lnTo>
                    <a:lnTo>
                      <a:pt x="122" y="20"/>
                    </a:lnTo>
                    <a:lnTo>
                      <a:pt x="124" y="26"/>
                    </a:lnTo>
                    <a:lnTo>
                      <a:pt x="127" y="32"/>
                    </a:lnTo>
                    <a:lnTo>
                      <a:pt x="129" y="37"/>
                    </a:lnTo>
                    <a:lnTo>
                      <a:pt x="130" y="42"/>
                    </a:lnTo>
                    <a:lnTo>
                      <a:pt x="131" y="48"/>
                    </a:lnTo>
                    <a:lnTo>
                      <a:pt x="130" y="53"/>
                    </a:lnTo>
                    <a:lnTo>
                      <a:pt x="128" y="59"/>
                    </a:lnTo>
                    <a:lnTo>
                      <a:pt x="126" y="59"/>
                    </a:lnTo>
                    <a:lnTo>
                      <a:pt x="124" y="59"/>
                    </a:lnTo>
                    <a:lnTo>
                      <a:pt x="120" y="60"/>
                    </a:lnTo>
                    <a:lnTo>
                      <a:pt x="119" y="60"/>
                    </a:lnTo>
                    <a:lnTo>
                      <a:pt x="116" y="61"/>
                    </a:lnTo>
                    <a:lnTo>
                      <a:pt x="114" y="62"/>
                    </a:lnTo>
                    <a:lnTo>
                      <a:pt x="111" y="63"/>
                    </a:lnTo>
                    <a:lnTo>
                      <a:pt x="110" y="64"/>
                    </a:lnTo>
                    <a:lnTo>
                      <a:pt x="107" y="65"/>
                    </a:lnTo>
                    <a:lnTo>
                      <a:pt x="105" y="66"/>
                    </a:lnTo>
                    <a:lnTo>
                      <a:pt x="108" y="70"/>
                    </a:lnTo>
                    <a:lnTo>
                      <a:pt x="112" y="72"/>
                    </a:lnTo>
                    <a:lnTo>
                      <a:pt x="118" y="75"/>
                    </a:lnTo>
                    <a:lnTo>
                      <a:pt x="124" y="78"/>
                    </a:lnTo>
                    <a:lnTo>
                      <a:pt x="129" y="80"/>
                    </a:lnTo>
                    <a:lnTo>
                      <a:pt x="134" y="83"/>
                    </a:lnTo>
                    <a:lnTo>
                      <a:pt x="138" y="86"/>
                    </a:lnTo>
                    <a:lnTo>
                      <a:pt x="139" y="91"/>
                    </a:lnTo>
                    <a:lnTo>
                      <a:pt x="139" y="96"/>
                    </a:lnTo>
                    <a:lnTo>
                      <a:pt x="135" y="104"/>
                    </a:lnTo>
                    <a:lnTo>
                      <a:pt x="118" y="112"/>
                    </a:lnTo>
                    <a:lnTo>
                      <a:pt x="102" y="123"/>
                    </a:lnTo>
                    <a:lnTo>
                      <a:pt x="89" y="136"/>
                    </a:lnTo>
                    <a:lnTo>
                      <a:pt x="78" y="150"/>
                    </a:lnTo>
                    <a:lnTo>
                      <a:pt x="67" y="165"/>
                    </a:lnTo>
                    <a:lnTo>
                      <a:pt x="57" y="181"/>
                    </a:lnTo>
                    <a:lnTo>
                      <a:pt x="48" y="197"/>
                    </a:lnTo>
                    <a:lnTo>
                      <a:pt x="38" y="214"/>
                    </a:lnTo>
                    <a:lnTo>
                      <a:pt x="28" y="230"/>
                    </a:lnTo>
                    <a:lnTo>
                      <a:pt x="17" y="245"/>
                    </a:lnTo>
                    <a:lnTo>
                      <a:pt x="16" y="250"/>
                    </a:lnTo>
                    <a:lnTo>
                      <a:pt x="14" y="256"/>
                    </a:lnTo>
                    <a:lnTo>
                      <a:pt x="12" y="262"/>
                    </a:lnTo>
                    <a:lnTo>
                      <a:pt x="11" y="268"/>
                    </a:lnTo>
                    <a:lnTo>
                      <a:pt x="9" y="274"/>
                    </a:lnTo>
                    <a:lnTo>
                      <a:pt x="9" y="278"/>
                    </a:lnTo>
                    <a:lnTo>
                      <a:pt x="10" y="283"/>
                    </a:lnTo>
                    <a:lnTo>
                      <a:pt x="12" y="288"/>
                    </a:lnTo>
                    <a:lnTo>
                      <a:pt x="17" y="290"/>
                    </a:lnTo>
                    <a:lnTo>
                      <a:pt x="24" y="292"/>
                    </a:lnTo>
                    <a:lnTo>
                      <a:pt x="23" y="298"/>
                    </a:lnTo>
                    <a:lnTo>
                      <a:pt x="22" y="302"/>
                    </a:lnTo>
                    <a:lnTo>
                      <a:pt x="18" y="304"/>
                    </a:lnTo>
                    <a:lnTo>
                      <a:pt x="15" y="305"/>
                    </a:lnTo>
                    <a:lnTo>
                      <a:pt x="12" y="306"/>
                    </a:lnTo>
                    <a:lnTo>
                      <a:pt x="8" y="306"/>
                    </a:lnTo>
                    <a:lnTo>
                      <a:pt x="4" y="308"/>
                    </a:lnTo>
                    <a:lnTo>
                      <a:pt x="2" y="309"/>
                    </a:lnTo>
                    <a:lnTo>
                      <a:pt x="0" y="314"/>
                    </a:lnTo>
                    <a:lnTo>
                      <a:pt x="0" y="320"/>
                    </a:lnTo>
                    <a:lnTo>
                      <a:pt x="2" y="349"/>
                    </a:lnTo>
                    <a:lnTo>
                      <a:pt x="4" y="379"/>
                    </a:lnTo>
                    <a:lnTo>
                      <a:pt x="7" y="407"/>
                    </a:lnTo>
                    <a:lnTo>
                      <a:pt x="11" y="437"/>
                    </a:lnTo>
                    <a:lnTo>
                      <a:pt x="16" y="465"/>
                    </a:lnTo>
                    <a:lnTo>
                      <a:pt x="22" y="493"/>
                    </a:lnTo>
                    <a:lnTo>
                      <a:pt x="29" y="522"/>
                    </a:lnTo>
                    <a:lnTo>
                      <a:pt x="36" y="550"/>
                    </a:lnTo>
                    <a:lnTo>
                      <a:pt x="45" y="577"/>
                    </a:lnTo>
                    <a:lnTo>
                      <a:pt x="55" y="603"/>
                    </a:lnTo>
                    <a:lnTo>
                      <a:pt x="58" y="608"/>
                    </a:lnTo>
                    <a:lnTo>
                      <a:pt x="60" y="612"/>
                    </a:lnTo>
                    <a:lnTo>
                      <a:pt x="64" y="617"/>
                    </a:lnTo>
                    <a:lnTo>
                      <a:pt x="67" y="619"/>
                    </a:lnTo>
                    <a:lnTo>
                      <a:pt x="70" y="622"/>
                    </a:lnTo>
                    <a:lnTo>
                      <a:pt x="74" y="624"/>
                    </a:lnTo>
                    <a:lnTo>
                      <a:pt x="78" y="624"/>
                    </a:lnTo>
                    <a:lnTo>
                      <a:pt x="83" y="624"/>
                    </a:lnTo>
                    <a:lnTo>
                      <a:pt x="87" y="624"/>
                    </a:lnTo>
                    <a:lnTo>
                      <a:pt x="92" y="621"/>
                    </a:lnTo>
                    <a:lnTo>
                      <a:pt x="106" y="611"/>
                    </a:lnTo>
                    <a:lnTo>
                      <a:pt x="119" y="604"/>
                    </a:lnTo>
                    <a:lnTo>
                      <a:pt x="132" y="598"/>
                    </a:lnTo>
                    <a:lnTo>
                      <a:pt x="145" y="591"/>
                    </a:lnTo>
                    <a:lnTo>
                      <a:pt x="159" y="585"/>
                    </a:lnTo>
                    <a:lnTo>
                      <a:pt x="172" y="578"/>
                    </a:lnTo>
                    <a:lnTo>
                      <a:pt x="185" y="571"/>
                    </a:lnTo>
                    <a:lnTo>
                      <a:pt x="199" y="564"/>
                    </a:lnTo>
                    <a:lnTo>
                      <a:pt x="212" y="557"/>
                    </a:lnTo>
                    <a:lnTo>
                      <a:pt x="225" y="548"/>
                    </a:lnTo>
                    <a:lnTo>
                      <a:pt x="226" y="539"/>
                    </a:lnTo>
                    <a:lnTo>
                      <a:pt x="225" y="529"/>
                    </a:lnTo>
                    <a:lnTo>
                      <a:pt x="223" y="520"/>
                    </a:lnTo>
                    <a:lnTo>
                      <a:pt x="221" y="511"/>
                    </a:lnTo>
                    <a:lnTo>
                      <a:pt x="218" y="502"/>
                    </a:lnTo>
                    <a:lnTo>
                      <a:pt x="215" y="493"/>
                    </a:lnTo>
                    <a:lnTo>
                      <a:pt x="213" y="486"/>
                    </a:lnTo>
                    <a:lnTo>
                      <a:pt x="209" y="478"/>
                    </a:lnTo>
                    <a:lnTo>
                      <a:pt x="208" y="471"/>
                    </a:lnTo>
                    <a:lnTo>
                      <a:pt x="206" y="464"/>
                    </a:lnTo>
                    <a:lnTo>
                      <a:pt x="201" y="464"/>
                    </a:lnTo>
                    <a:lnTo>
                      <a:pt x="204" y="461"/>
                    </a:lnTo>
                    <a:lnTo>
                      <a:pt x="204" y="459"/>
                    </a:lnTo>
                    <a:lnTo>
                      <a:pt x="204" y="456"/>
                    </a:lnTo>
                    <a:lnTo>
                      <a:pt x="204" y="455"/>
                    </a:lnTo>
                    <a:lnTo>
                      <a:pt x="202" y="453"/>
                    </a:lnTo>
                    <a:lnTo>
                      <a:pt x="200" y="451"/>
                    </a:lnTo>
                    <a:lnTo>
                      <a:pt x="199" y="448"/>
                    </a:lnTo>
                    <a:lnTo>
                      <a:pt x="199" y="447"/>
                    </a:lnTo>
                    <a:lnTo>
                      <a:pt x="199" y="443"/>
                    </a:lnTo>
                    <a:lnTo>
                      <a:pt x="201" y="440"/>
                    </a:lnTo>
                    <a:lnTo>
                      <a:pt x="200" y="440"/>
                    </a:lnTo>
                    <a:lnTo>
                      <a:pt x="199" y="440"/>
                    </a:lnTo>
                    <a:lnTo>
                      <a:pt x="198" y="440"/>
                    </a:lnTo>
                    <a:lnTo>
                      <a:pt x="197" y="439"/>
                    </a:lnTo>
                    <a:lnTo>
                      <a:pt x="196" y="438"/>
                    </a:lnTo>
                    <a:lnTo>
                      <a:pt x="195" y="437"/>
                    </a:lnTo>
                    <a:lnTo>
                      <a:pt x="195" y="435"/>
                    </a:lnTo>
                    <a:lnTo>
                      <a:pt x="193" y="434"/>
                    </a:lnTo>
                    <a:lnTo>
                      <a:pt x="192" y="434"/>
                    </a:lnTo>
                    <a:lnTo>
                      <a:pt x="195" y="433"/>
                    </a:lnTo>
                    <a:lnTo>
                      <a:pt x="197" y="431"/>
                    </a:lnTo>
                    <a:lnTo>
                      <a:pt x="198" y="430"/>
                    </a:lnTo>
                    <a:lnTo>
                      <a:pt x="198" y="428"/>
                    </a:lnTo>
                    <a:lnTo>
                      <a:pt x="197" y="427"/>
                    </a:lnTo>
                    <a:lnTo>
                      <a:pt x="195" y="426"/>
                    </a:lnTo>
                    <a:lnTo>
                      <a:pt x="195" y="423"/>
                    </a:lnTo>
                    <a:lnTo>
                      <a:pt x="193" y="421"/>
                    </a:lnTo>
                    <a:lnTo>
                      <a:pt x="192" y="419"/>
                    </a:lnTo>
                    <a:lnTo>
                      <a:pt x="192" y="416"/>
                    </a:lnTo>
                    <a:lnTo>
                      <a:pt x="191" y="416"/>
                    </a:lnTo>
                    <a:lnTo>
                      <a:pt x="190" y="416"/>
                    </a:lnTo>
                    <a:lnTo>
                      <a:pt x="189" y="415"/>
                    </a:lnTo>
                    <a:lnTo>
                      <a:pt x="188" y="415"/>
                    </a:lnTo>
                    <a:lnTo>
                      <a:pt x="187" y="414"/>
                    </a:lnTo>
                    <a:lnTo>
                      <a:pt x="186" y="413"/>
                    </a:lnTo>
                    <a:lnTo>
                      <a:pt x="185" y="412"/>
                    </a:lnTo>
                    <a:lnTo>
                      <a:pt x="185" y="411"/>
                    </a:lnTo>
                    <a:lnTo>
                      <a:pt x="190" y="407"/>
                    </a:lnTo>
                    <a:lnTo>
                      <a:pt x="189" y="406"/>
                    </a:lnTo>
                    <a:lnTo>
                      <a:pt x="187" y="405"/>
                    </a:lnTo>
                    <a:lnTo>
                      <a:pt x="186" y="405"/>
                    </a:lnTo>
                    <a:lnTo>
                      <a:pt x="185" y="405"/>
                    </a:lnTo>
                    <a:lnTo>
                      <a:pt x="184" y="404"/>
                    </a:lnTo>
                    <a:lnTo>
                      <a:pt x="182" y="404"/>
                    </a:lnTo>
                    <a:lnTo>
                      <a:pt x="181" y="403"/>
                    </a:lnTo>
                    <a:lnTo>
                      <a:pt x="181" y="402"/>
                    </a:lnTo>
                    <a:lnTo>
                      <a:pt x="181" y="401"/>
                    </a:lnTo>
                    <a:lnTo>
                      <a:pt x="181" y="399"/>
                    </a:lnTo>
                    <a:lnTo>
                      <a:pt x="185" y="394"/>
                    </a:lnTo>
                    <a:lnTo>
                      <a:pt x="183" y="392"/>
                    </a:lnTo>
                    <a:lnTo>
                      <a:pt x="181" y="391"/>
                    </a:lnTo>
                    <a:lnTo>
                      <a:pt x="178" y="390"/>
                    </a:lnTo>
                    <a:lnTo>
                      <a:pt x="175" y="390"/>
                    </a:lnTo>
                    <a:lnTo>
                      <a:pt x="171" y="391"/>
                    </a:lnTo>
                    <a:lnTo>
                      <a:pt x="169" y="391"/>
                    </a:lnTo>
                    <a:lnTo>
                      <a:pt x="167" y="391"/>
                    </a:lnTo>
                    <a:lnTo>
                      <a:pt x="167" y="390"/>
                    </a:lnTo>
                    <a:lnTo>
                      <a:pt x="168" y="388"/>
                    </a:lnTo>
                    <a:lnTo>
                      <a:pt x="171" y="384"/>
                    </a:lnTo>
                    <a:lnTo>
                      <a:pt x="177" y="384"/>
                    </a:lnTo>
                    <a:lnTo>
                      <a:pt x="166" y="379"/>
                    </a:lnTo>
                    <a:lnTo>
                      <a:pt x="176" y="372"/>
                    </a:lnTo>
                    <a:lnTo>
                      <a:pt x="167" y="368"/>
                    </a:lnTo>
                    <a:lnTo>
                      <a:pt x="157" y="368"/>
                    </a:lnTo>
                    <a:lnTo>
                      <a:pt x="149" y="369"/>
                    </a:lnTo>
                    <a:lnTo>
                      <a:pt x="142" y="372"/>
                    </a:lnTo>
                    <a:lnTo>
                      <a:pt x="134" y="374"/>
                    </a:lnTo>
                    <a:lnTo>
                      <a:pt x="126" y="379"/>
                    </a:lnTo>
                    <a:lnTo>
                      <a:pt x="119" y="382"/>
                    </a:lnTo>
                    <a:lnTo>
                      <a:pt x="110" y="385"/>
                    </a:lnTo>
                    <a:lnTo>
                      <a:pt x="102" y="387"/>
                    </a:lnTo>
                    <a:lnTo>
                      <a:pt x="92" y="387"/>
                    </a:lnTo>
                    <a:lnTo>
                      <a:pt x="94" y="392"/>
                    </a:lnTo>
                    <a:lnTo>
                      <a:pt x="94" y="398"/>
                    </a:lnTo>
                    <a:lnTo>
                      <a:pt x="95" y="405"/>
                    </a:lnTo>
                    <a:lnTo>
                      <a:pt x="96" y="411"/>
                    </a:lnTo>
                    <a:lnTo>
                      <a:pt x="97" y="417"/>
                    </a:lnTo>
                    <a:lnTo>
                      <a:pt x="99" y="422"/>
                    </a:lnTo>
                    <a:lnTo>
                      <a:pt x="101" y="427"/>
                    </a:lnTo>
                    <a:lnTo>
                      <a:pt x="104" y="431"/>
                    </a:lnTo>
                    <a:lnTo>
                      <a:pt x="107" y="434"/>
                    </a:lnTo>
                    <a:lnTo>
                      <a:pt x="111" y="434"/>
                    </a:lnTo>
                    <a:lnTo>
                      <a:pt x="118" y="430"/>
                    </a:lnTo>
                    <a:lnTo>
                      <a:pt x="124" y="427"/>
                    </a:lnTo>
                    <a:lnTo>
                      <a:pt x="132" y="424"/>
                    </a:lnTo>
                    <a:lnTo>
                      <a:pt x="138" y="420"/>
                    </a:lnTo>
                    <a:lnTo>
                      <a:pt x="145" y="418"/>
                    </a:lnTo>
                    <a:lnTo>
                      <a:pt x="153" y="415"/>
                    </a:lnTo>
                    <a:lnTo>
                      <a:pt x="159" y="413"/>
                    </a:lnTo>
                    <a:lnTo>
                      <a:pt x="167" y="411"/>
                    </a:lnTo>
                    <a:lnTo>
                      <a:pt x="173" y="410"/>
                    </a:lnTo>
                    <a:lnTo>
                      <a:pt x="181" y="409"/>
                    </a:lnTo>
                    <a:lnTo>
                      <a:pt x="181" y="414"/>
                    </a:lnTo>
                    <a:lnTo>
                      <a:pt x="172" y="420"/>
                    </a:lnTo>
                    <a:lnTo>
                      <a:pt x="162" y="425"/>
                    </a:lnTo>
                    <a:lnTo>
                      <a:pt x="150" y="428"/>
                    </a:lnTo>
                    <a:lnTo>
                      <a:pt x="138" y="432"/>
                    </a:lnTo>
                    <a:lnTo>
                      <a:pt x="128" y="436"/>
                    </a:lnTo>
                    <a:lnTo>
                      <a:pt x="118" y="441"/>
                    </a:lnTo>
                    <a:lnTo>
                      <a:pt x="110" y="448"/>
                    </a:lnTo>
                    <a:lnTo>
                      <a:pt x="106" y="456"/>
                    </a:lnTo>
                    <a:lnTo>
                      <a:pt x="106" y="467"/>
                    </a:lnTo>
                    <a:lnTo>
                      <a:pt x="111" y="482"/>
                    </a:lnTo>
                    <a:lnTo>
                      <a:pt x="113" y="486"/>
                    </a:lnTo>
                    <a:lnTo>
                      <a:pt x="115" y="490"/>
                    </a:lnTo>
                    <a:lnTo>
                      <a:pt x="116" y="494"/>
                    </a:lnTo>
                    <a:lnTo>
                      <a:pt x="117" y="499"/>
                    </a:lnTo>
                    <a:lnTo>
                      <a:pt x="119" y="504"/>
                    </a:lnTo>
                    <a:lnTo>
                      <a:pt x="120" y="508"/>
                    </a:lnTo>
                    <a:lnTo>
                      <a:pt x="122" y="512"/>
                    </a:lnTo>
                    <a:lnTo>
                      <a:pt x="124" y="516"/>
                    </a:lnTo>
                    <a:lnTo>
                      <a:pt x="127" y="520"/>
                    </a:lnTo>
                    <a:lnTo>
                      <a:pt x="130" y="523"/>
                    </a:lnTo>
                    <a:lnTo>
                      <a:pt x="137" y="524"/>
                    </a:lnTo>
                    <a:lnTo>
                      <a:pt x="144" y="525"/>
                    </a:lnTo>
                    <a:lnTo>
                      <a:pt x="151" y="525"/>
                    </a:lnTo>
                    <a:lnTo>
                      <a:pt x="157" y="524"/>
                    </a:lnTo>
                    <a:lnTo>
                      <a:pt x="164" y="523"/>
                    </a:lnTo>
                    <a:lnTo>
                      <a:pt x="171" y="520"/>
                    </a:lnTo>
                    <a:lnTo>
                      <a:pt x="177" y="518"/>
                    </a:lnTo>
                    <a:lnTo>
                      <a:pt x="183" y="515"/>
                    </a:lnTo>
                    <a:lnTo>
                      <a:pt x="189" y="511"/>
                    </a:lnTo>
                    <a:lnTo>
                      <a:pt x="195" y="506"/>
                    </a:lnTo>
                    <a:lnTo>
                      <a:pt x="196" y="512"/>
                    </a:lnTo>
                    <a:lnTo>
                      <a:pt x="195" y="515"/>
                    </a:lnTo>
                    <a:lnTo>
                      <a:pt x="195" y="519"/>
                    </a:lnTo>
                    <a:lnTo>
                      <a:pt x="192" y="522"/>
                    </a:lnTo>
                    <a:lnTo>
                      <a:pt x="188" y="524"/>
                    </a:lnTo>
                    <a:lnTo>
                      <a:pt x="184" y="526"/>
                    </a:lnTo>
                    <a:lnTo>
                      <a:pt x="180" y="528"/>
                    </a:lnTo>
                    <a:lnTo>
                      <a:pt x="176" y="530"/>
                    </a:lnTo>
                    <a:lnTo>
                      <a:pt x="171" y="532"/>
                    </a:lnTo>
                    <a:lnTo>
                      <a:pt x="169" y="533"/>
                    </a:lnTo>
                    <a:lnTo>
                      <a:pt x="163" y="534"/>
                    </a:lnTo>
                    <a:lnTo>
                      <a:pt x="157" y="535"/>
                    </a:lnTo>
                    <a:lnTo>
                      <a:pt x="153" y="536"/>
                    </a:lnTo>
                    <a:lnTo>
                      <a:pt x="148" y="536"/>
                    </a:lnTo>
                    <a:lnTo>
                      <a:pt x="143" y="536"/>
                    </a:lnTo>
                    <a:lnTo>
                      <a:pt x="138" y="536"/>
                    </a:lnTo>
                    <a:lnTo>
                      <a:pt x="134" y="534"/>
                    </a:lnTo>
                    <a:lnTo>
                      <a:pt x="128" y="533"/>
                    </a:lnTo>
                    <a:lnTo>
                      <a:pt x="124" y="531"/>
                    </a:lnTo>
                    <a:lnTo>
                      <a:pt x="119" y="528"/>
                    </a:lnTo>
                    <a:lnTo>
                      <a:pt x="115" y="514"/>
                    </a:lnTo>
                    <a:lnTo>
                      <a:pt x="110" y="499"/>
                    </a:lnTo>
                    <a:lnTo>
                      <a:pt x="106" y="485"/>
                    </a:lnTo>
                    <a:lnTo>
                      <a:pt x="101" y="471"/>
                    </a:lnTo>
                    <a:lnTo>
                      <a:pt x="96" y="456"/>
                    </a:lnTo>
                    <a:lnTo>
                      <a:pt x="92" y="442"/>
                    </a:lnTo>
                    <a:lnTo>
                      <a:pt x="87" y="427"/>
                    </a:lnTo>
                    <a:lnTo>
                      <a:pt x="84" y="413"/>
                    </a:lnTo>
                    <a:lnTo>
                      <a:pt x="82" y="398"/>
                    </a:lnTo>
                    <a:lnTo>
                      <a:pt x="79" y="382"/>
                    </a:lnTo>
                    <a:lnTo>
                      <a:pt x="87" y="381"/>
                    </a:lnTo>
                    <a:lnTo>
                      <a:pt x="96" y="378"/>
                    </a:lnTo>
                    <a:lnTo>
                      <a:pt x="106" y="375"/>
                    </a:lnTo>
                    <a:lnTo>
                      <a:pt x="114" y="373"/>
                    </a:lnTo>
                    <a:lnTo>
                      <a:pt x="122" y="369"/>
                    </a:lnTo>
                    <a:lnTo>
                      <a:pt x="130" y="366"/>
                    </a:lnTo>
                    <a:lnTo>
                      <a:pt x="139" y="363"/>
                    </a:lnTo>
                    <a:lnTo>
                      <a:pt x="148" y="361"/>
                    </a:lnTo>
                    <a:lnTo>
                      <a:pt x="157" y="359"/>
                    </a:lnTo>
                    <a:lnTo>
                      <a:pt x="166" y="357"/>
                    </a:lnTo>
                    <a:lnTo>
                      <a:pt x="164" y="357"/>
                    </a:lnTo>
                    <a:lnTo>
                      <a:pt x="162" y="357"/>
                    </a:lnTo>
                    <a:lnTo>
                      <a:pt x="160" y="357"/>
                    </a:lnTo>
                    <a:lnTo>
                      <a:pt x="158" y="357"/>
                    </a:lnTo>
                    <a:lnTo>
                      <a:pt x="157" y="357"/>
                    </a:lnTo>
                    <a:lnTo>
                      <a:pt x="155" y="355"/>
                    </a:lnTo>
                    <a:lnTo>
                      <a:pt x="154" y="355"/>
                    </a:lnTo>
                    <a:lnTo>
                      <a:pt x="153" y="354"/>
                    </a:lnTo>
                    <a:lnTo>
                      <a:pt x="152" y="352"/>
                    </a:lnTo>
                    <a:lnTo>
                      <a:pt x="153" y="351"/>
                    </a:lnTo>
                    <a:lnTo>
                      <a:pt x="153" y="350"/>
                    </a:lnTo>
                    <a:lnTo>
                      <a:pt x="155" y="349"/>
                    </a:lnTo>
                    <a:lnTo>
                      <a:pt x="156" y="349"/>
                    </a:lnTo>
                    <a:lnTo>
                      <a:pt x="157" y="349"/>
                    </a:lnTo>
                    <a:lnTo>
                      <a:pt x="158" y="349"/>
                    </a:lnTo>
                    <a:lnTo>
                      <a:pt x="160" y="349"/>
                    </a:lnTo>
                    <a:lnTo>
                      <a:pt x="162" y="349"/>
                    </a:lnTo>
                    <a:lnTo>
                      <a:pt x="163" y="349"/>
                    </a:lnTo>
                    <a:lnTo>
                      <a:pt x="162" y="348"/>
                    </a:lnTo>
                    <a:lnTo>
                      <a:pt x="162" y="347"/>
                    </a:lnTo>
                    <a:lnTo>
                      <a:pt x="160" y="347"/>
                    </a:lnTo>
                    <a:lnTo>
                      <a:pt x="157" y="347"/>
                    </a:lnTo>
                    <a:lnTo>
                      <a:pt x="156" y="347"/>
                    </a:lnTo>
                    <a:lnTo>
                      <a:pt x="154" y="347"/>
                    </a:lnTo>
                    <a:lnTo>
                      <a:pt x="152" y="347"/>
                    </a:lnTo>
                    <a:lnTo>
                      <a:pt x="150" y="346"/>
                    </a:lnTo>
                    <a:lnTo>
                      <a:pt x="148" y="344"/>
                    </a:lnTo>
                    <a:lnTo>
                      <a:pt x="147" y="342"/>
                    </a:lnTo>
                    <a:lnTo>
                      <a:pt x="154" y="336"/>
                    </a:lnTo>
                    <a:lnTo>
                      <a:pt x="156" y="335"/>
                    </a:lnTo>
                    <a:lnTo>
                      <a:pt x="156" y="336"/>
                    </a:lnTo>
                    <a:lnTo>
                      <a:pt x="154" y="337"/>
                    </a:lnTo>
                    <a:lnTo>
                      <a:pt x="153" y="338"/>
                    </a:lnTo>
                    <a:lnTo>
                      <a:pt x="150" y="339"/>
                    </a:lnTo>
                    <a:lnTo>
                      <a:pt x="148" y="339"/>
                    </a:lnTo>
                    <a:lnTo>
                      <a:pt x="145" y="339"/>
                    </a:lnTo>
                    <a:lnTo>
                      <a:pt x="143" y="337"/>
                    </a:lnTo>
                    <a:lnTo>
                      <a:pt x="142" y="335"/>
                    </a:lnTo>
                    <a:lnTo>
                      <a:pt x="152" y="328"/>
                    </a:lnTo>
                    <a:lnTo>
                      <a:pt x="150" y="328"/>
                    </a:lnTo>
                    <a:lnTo>
                      <a:pt x="149" y="328"/>
                    </a:lnTo>
                    <a:lnTo>
                      <a:pt x="148" y="329"/>
                    </a:lnTo>
                    <a:lnTo>
                      <a:pt x="147" y="328"/>
                    </a:lnTo>
                    <a:lnTo>
                      <a:pt x="145" y="328"/>
                    </a:lnTo>
                    <a:lnTo>
                      <a:pt x="144" y="328"/>
                    </a:lnTo>
                    <a:lnTo>
                      <a:pt x="143" y="327"/>
                    </a:lnTo>
                    <a:lnTo>
                      <a:pt x="143" y="326"/>
                    </a:lnTo>
                    <a:lnTo>
                      <a:pt x="141" y="325"/>
                    </a:lnTo>
                    <a:lnTo>
                      <a:pt x="140" y="324"/>
                    </a:lnTo>
                    <a:lnTo>
                      <a:pt x="145" y="317"/>
                    </a:lnTo>
                    <a:lnTo>
                      <a:pt x="142" y="316"/>
                    </a:lnTo>
                    <a:lnTo>
                      <a:pt x="139" y="315"/>
                    </a:lnTo>
                    <a:lnTo>
                      <a:pt x="137" y="315"/>
                    </a:lnTo>
                    <a:lnTo>
                      <a:pt x="134" y="314"/>
                    </a:lnTo>
                    <a:lnTo>
                      <a:pt x="132" y="312"/>
                    </a:lnTo>
                    <a:lnTo>
                      <a:pt x="129" y="311"/>
                    </a:lnTo>
                    <a:lnTo>
                      <a:pt x="127" y="309"/>
                    </a:lnTo>
                    <a:lnTo>
                      <a:pt x="126" y="307"/>
                    </a:lnTo>
                    <a:lnTo>
                      <a:pt x="124" y="304"/>
                    </a:lnTo>
                    <a:lnTo>
                      <a:pt x="124" y="302"/>
                    </a:lnTo>
                    <a:lnTo>
                      <a:pt x="124" y="301"/>
                    </a:lnTo>
                    <a:lnTo>
                      <a:pt x="126" y="300"/>
                    </a:lnTo>
                    <a:lnTo>
                      <a:pt x="126" y="299"/>
                    </a:lnTo>
                    <a:lnTo>
                      <a:pt x="127" y="299"/>
                    </a:lnTo>
                    <a:lnTo>
                      <a:pt x="127" y="298"/>
                    </a:lnTo>
                    <a:lnTo>
                      <a:pt x="128" y="297"/>
                    </a:lnTo>
                    <a:lnTo>
                      <a:pt x="129" y="297"/>
                    </a:lnTo>
                    <a:lnTo>
                      <a:pt x="130" y="297"/>
                    </a:lnTo>
                    <a:lnTo>
                      <a:pt x="121" y="287"/>
                    </a:lnTo>
                    <a:lnTo>
                      <a:pt x="123" y="285"/>
                    </a:lnTo>
                    <a:lnTo>
                      <a:pt x="124" y="284"/>
                    </a:lnTo>
                    <a:lnTo>
                      <a:pt x="126" y="282"/>
                    </a:lnTo>
                    <a:lnTo>
                      <a:pt x="127" y="281"/>
                    </a:lnTo>
                    <a:lnTo>
                      <a:pt x="128" y="280"/>
                    </a:lnTo>
                    <a:lnTo>
                      <a:pt x="129" y="278"/>
                    </a:lnTo>
                    <a:lnTo>
                      <a:pt x="131" y="277"/>
                    </a:lnTo>
                    <a:lnTo>
                      <a:pt x="134" y="277"/>
                    </a:lnTo>
                    <a:lnTo>
                      <a:pt x="135" y="277"/>
                    </a:lnTo>
                    <a:lnTo>
                      <a:pt x="138" y="277"/>
                    </a:lnTo>
                    <a:lnTo>
                      <a:pt x="137" y="277"/>
                    </a:lnTo>
                    <a:lnTo>
                      <a:pt x="135" y="277"/>
                    </a:lnTo>
                    <a:lnTo>
                      <a:pt x="134" y="277"/>
                    </a:lnTo>
                    <a:lnTo>
                      <a:pt x="133" y="277"/>
                    </a:lnTo>
                    <a:lnTo>
                      <a:pt x="132" y="276"/>
                    </a:lnTo>
                    <a:lnTo>
                      <a:pt x="130" y="276"/>
                    </a:lnTo>
                    <a:lnTo>
                      <a:pt x="129" y="276"/>
                    </a:lnTo>
                    <a:lnTo>
                      <a:pt x="128" y="275"/>
                    </a:lnTo>
                    <a:lnTo>
                      <a:pt x="127" y="274"/>
                    </a:lnTo>
                    <a:lnTo>
                      <a:pt x="126" y="272"/>
                    </a:lnTo>
                    <a:lnTo>
                      <a:pt x="130" y="260"/>
                    </a:lnTo>
                    <a:lnTo>
                      <a:pt x="132" y="261"/>
                    </a:lnTo>
                    <a:lnTo>
                      <a:pt x="134" y="261"/>
                    </a:lnTo>
                    <a:lnTo>
                      <a:pt x="134" y="262"/>
                    </a:lnTo>
                    <a:lnTo>
                      <a:pt x="135" y="262"/>
                    </a:lnTo>
                    <a:lnTo>
                      <a:pt x="137" y="263"/>
                    </a:lnTo>
                    <a:lnTo>
                      <a:pt x="138" y="263"/>
                    </a:lnTo>
                    <a:lnTo>
                      <a:pt x="139" y="263"/>
                    </a:lnTo>
                    <a:lnTo>
                      <a:pt x="140" y="264"/>
                    </a:lnTo>
                    <a:lnTo>
                      <a:pt x="141" y="266"/>
                    </a:lnTo>
                    <a:lnTo>
                      <a:pt x="142" y="267"/>
                    </a:lnTo>
                    <a:lnTo>
                      <a:pt x="145" y="265"/>
                    </a:lnTo>
                    <a:lnTo>
                      <a:pt x="134" y="253"/>
                    </a:lnTo>
                    <a:lnTo>
                      <a:pt x="147" y="250"/>
                    </a:lnTo>
                    <a:lnTo>
                      <a:pt x="146" y="249"/>
                    </a:lnTo>
                    <a:lnTo>
                      <a:pt x="145" y="248"/>
                    </a:lnTo>
                    <a:lnTo>
                      <a:pt x="144" y="248"/>
                    </a:lnTo>
                    <a:lnTo>
                      <a:pt x="143" y="247"/>
                    </a:lnTo>
                    <a:lnTo>
                      <a:pt x="142" y="246"/>
                    </a:lnTo>
                    <a:lnTo>
                      <a:pt x="140" y="245"/>
                    </a:lnTo>
                    <a:lnTo>
                      <a:pt x="139" y="243"/>
                    </a:lnTo>
                    <a:lnTo>
                      <a:pt x="138" y="243"/>
                    </a:lnTo>
                    <a:lnTo>
                      <a:pt x="138" y="242"/>
                    </a:lnTo>
                    <a:lnTo>
                      <a:pt x="138" y="240"/>
                    </a:lnTo>
                    <a:lnTo>
                      <a:pt x="138" y="239"/>
                    </a:lnTo>
                    <a:lnTo>
                      <a:pt x="139" y="238"/>
                    </a:lnTo>
                    <a:lnTo>
                      <a:pt x="140" y="237"/>
                    </a:lnTo>
                    <a:lnTo>
                      <a:pt x="142" y="237"/>
                    </a:lnTo>
                    <a:lnTo>
                      <a:pt x="143" y="237"/>
                    </a:lnTo>
                    <a:lnTo>
                      <a:pt x="144" y="237"/>
                    </a:lnTo>
                    <a:lnTo>
                      <a:pt x="145" y="237"/>
                    </a:lnTo>
                    <a:lnTo>
                      <a:pt x="147" y="237"/>
                    </a:lnTo>
                    <a:lnTo>
                      <a:pt x="148" y="237"/>
                    </a:lnTo>
                    <a:lnTo>
                      <a:pt x="150" y="237"/>
                    </a:lnTo>
                    <a:lnTo>
                      <a:pt x="148" y="236"/>
                    </a:lnTo>
                    <a:lnTo>
                      <a:pt x="145" y="236"/>
                    </a:lnTo>
                    <a:lnTo>
                      <a:pt x="143" y="235"/>
                    </a:lnTo>
                    <a:lnTo>
                      <a:pt x="140" y="233"/>
                    </a:lnTo>
                    <a:lnTo>
                      <a:pt x="138" y="232"/>
                    </a:lnTo>
                    <a:lnTo>
                      <a:pt x="136" y="230"/>
                    </a:lnTo>
                    <a:lnTo>
                      <a:pt x="134" y="229"/>
                    </a:lnTo>
                    <a:lnTo>
                      <a:pt x="132" y="227"/>
                    </a:lnTo>
                    <a:lnTo>
                      <a:pt x="130" y="224"/>
                    </a:lnTo>
                    <a:lnTo>
                      <a:pt x="128" y="223"/>
                    </a:lnTo>
                    <a:lnTo>
                      <a:pt x="131" y="220"/>
                    </a:lnTo>
                    <a:lnTo>
                      <a:pt x="134" y="219"/>
                    </a:lnTo>
                    <a:lnTo>
                      <a:pt x="135" y="219"/>
                    </a:lnTo>
                    <a:lnTo>
                      <a:pt x="138" y="221"/>
                    </a:lnTo>
                    <a:lnTo>
                      <a:pt x="139" y="223"/>
                    </a:lnTo>
                    <a:lnTo>
                      <a:pt x="142" y="224"/>
                    </a:lnTo>
                    <a:lnTo>
                      <a:pt x="144" y="227"/>
                    </a:lnTo>
                    <a:lnTo>
                      <a:pt x="147" y="229"/>
                    </a:lnTo>
                    <a:lnTo>
                      <a:pt x="149" y="229"/>
                    </a:lnTo>
                    <a:lnTo>
                      <a:pt x="152" y="228"/>
                    </a:lnTo>
                    <a:lnTo>
                      <a:pt x="152" y="227"/>
                    </a:lnTo>
                    <a:lnTo>
                      <a:pt x="151" y="227"/>
                    </a:lnTo>
                    <a:lnTo>
                      <a:pt x="150" y="226"/>
                    </a:lnTo>
                    <a:lnTo>
                      <a:pt x="150" y="225"/>
                    </a:lnTo>
                    <a:lnTo>
                      <a:pt x="150" y="224"/>
                    </a:lnTo>
                    <a:lnTo>
                      <a:pt x="150" y="223"/>
                    </a:lnTo>
                    <a:lnTo>
                      <a:pt x="154" y="222"/>
                    </a:lnTo>
                    <a:lnTo>
                      <a:pt x="156" y="219"/>
                    </a:lnTo>
                    <a:lnTo>
                      <a:pt x="156" y="217"/>
                    </a:lnTo>
                    <a:lnTo>
                      <a:pt x="155" y="215"/>
                    </a:lnTo>
                    <a:lnTo>
                      <a:pt x="153" y="213"/>
                    </a:lnTo>
                    <a:lnTo>
                      <a:pt x="152" y="210"/>
                    </a:lnTo>
                    <a:lnTo>
                      <a:pt x="150" y="209"/>
                    </a:lnTo>
                    <a:lnTo>
                      <a:pt x="151" y="208"/>
                    </a:lnTo>
                    <a:lnTo>
                      <a:pt x="153" y="207"/>
                    </a:lnTo>
                    <a:lnTo>
                      <a:pt x="159" y="208"/>
                    </a:lnTo>
                    <a:lnTo>
                      <a:pt x="159" y="203"/>
                    </a:lnTo>
                    <a:lnTo>
                      <a:pt x="157" y="204"/>
                    </a:lnTo>
                    <a:lnTo>
                      <a:pt x="156" y="203"/>
                    </a:lnTo>
                    <a:lnTo>
                      <a:pt x="155" y="203"/>
                    </a:lnTo>
                    <a:lnTo>
                      <a:pt x="154" y="202"/>
                    </a:lnTo>
                    <a:lnTo>
                      <a:pt x="153" y="201"/>
                    </a:lnTo>
                    <a:lnTo>
                      <a:pt x="153" y="200"/>
                    </a:lnTo>
                    <a:lnTo>
                      <a:pt x="152" y="199"/>
                    </a:lnTo>
                    <a:lnTo>
                      <a:pt x="151" y="198"/>
                    </a:lnTo>
                    <a:lnTo>
                      <a:pt x="150" y="197"/>
                    </a:lnTo>
                    <a:lnTo>
                      <a:pt x="151" y="197"/>
                    </a:lnTo>
                    <a:lnTo>
                      <a:pt x="152" y="196"/>
                    </a:lnTo>
                    <a:lnTo>
                      <a:pt x="153" y="195"/>
                    </a:lnTo>
                    <a:lnTo>
                      <a:pt x="154" y="194"/>
                    </a:lnTo>
                    <a:lnTo>
                      <a:pt x="155" y="194"/>
                    </a:lnTo>
                    <a:lnTo>
                      <a:pt x="156" y="193"/>
                    </a:lnTo>
                    <a:lnTo>
                      <a:pt x="157" y="193"/>
                    </a:lnTo>
                    <a:lnTo>
                      <a:pt x="159" y="192"/>
                    </a:lnTo>
                    <a:lnTo>
                      <a:pt x="160" y="192"/>
                    </a:lnTo>
                    <a:lnTo>
                      <a:pt x="162" y="192"/>
                    </a:lnTo>
                    <a:lnTo>
                      <a:pt x="152" y="180"/>
                    </a:lnTo>
                    <a:lnTo>
                      <a:pt x="163" y="175"/>
                    </a:lnTo>
                    <a:lnTo>
                      <a:pt x="163" y="172"/>
                    </a:lnTo>
                    <a:lnTo>
                      <a:pt x="164" y="170"/>
                    </a:lnTo>
                    <a:lnTo>
                      <a:pt x="165" y="166"/>
                    </a:lnTo>
                    <a:lnTo>
                      <a:pt x="167" y="163"/>
                    </a:lnTo>
                    <a:lnTo>
                      <a:pt x="167" y="160"/>
                    </a:lnTo>
                    <a:lnTo>
                      <a:pt x="170" y="157"/>
                    </a:lnTo>
                    <a:lnTo>
                      <a:pt x="171" y="154"/>
                    </a:lnTo>
                    <a:lnTo>
                      <a:pt x="173" y="151"/>
                    </a:lnTo>
                    <a:lnTo>
                      <a:pt x="176" y="148"/>
                    </a:lnTo>
                    <a:lnTo>
                      <a:pt x="177" y="146"/>
                    </a:lnTo>
                    <a:lnTo>
                      <a:pt x="180" y="146"/>
                    </a:lnTo>
                    <a:lnTo>
                      <a:pt x="181" y="147"/>
                    </a:lnTo>
                    <a:lnTo>
                      <a:pt x="183" y="149"/>
                    </a:lnTo>
                    <a:lnTo>
                      <a:pt x="185" y="150"/>
                    </a:lnTo>
                    <a:lnTo>
                      <a:pt x="186" y="151"/>
                    </a:lnTo>
                    <a:lnTo>
                      <a:pt x="188" y="153"/>
                    </a:lnTo>
                    <a:lnTo>
                      <a:pt x="190" y="155"/>
                    </a:lnTo>
                    <a:lnTo>
                      <a:pt x="190" y="157"/>
                    </a:lnTo>
                    <a:lnTo>
                      <a:pt x="193" y="158"/>
                    </a:lnTo>
                    <a:lnTo>
                      <a:pt x="195" y="158"/>
                    </a:lnTo>
                    <a:lnTo>
                      <a:pt x="195" y="157"/>
                    </a:lnTo>
                    <a:lnTo>
                      <a:pt x="195" y="156"/>
                    </a:lnTo>
                    <a:lnTo>
                      <a:pt x="195" y="155"/>
                    </a:lnTo>
                    <a:lnTo>
                      <a:pt x="195" y="154"/>
                    </a:lnTo>
                    <a:lnTo>
                      <a:pt x="195" y="153"/>
                    </a:lnTo>
                    <a:lnTo>
                      <a:pt x="195" y="152"/>
                    </a:lnTo>
                    <a:lnTo>
                      <a:pt x="195" y="151"/>
                    </a:lnTo>
                    <a:lnTo>
                      <a:pt x="196" y="151"/>
                    </a:lnTo>
                    <a:lnTo>
                      <a:pt x="197" y="150"/>
                    </a:lnTo>
                    <a:lnTo>
                      <a:pt x="201" y="151"/>
                    </a:lnTo>
                    <a:lnTo>
                      <a:pt x="203" y="152"/>
                    </a:lnTo>
                    <a:lnTo>
                      <a:pt x="204" y="154"/>
                    </a:lnTo>
                    <a:lnTo>
                      <a:pt x="204" y="157"/>
                    </a:lnTo>
                    <a:lnTo>
                      <a:pt x="204" y="159"/>
                    </a:lnTo>
                    <a:lnTo>
                      <a:pt x="203" y="163"/>
                    </a:lnTo>
                    <a:lnTo>
                      <a:pt x="203" y="165"/>
                    </a:lnTo>
                    <a:lnTo>
                      <a:pt x="204" y="168"/>
                    </a:lnTo>
                    <a:lnTo>
                      <a:pt x="206" y="170"/>
                    </a:lnTo>
                    <a:lnTo>
                      <a:pt x="211" y="171"/>
                    </a:lnTo>
                    <a:lnTo>
                      <a:pt x="211" y="170"/>
                    </a:lnTo>
                    <a:lnTo>
                      <a:pt x="211" y="168"/>
                    </a:lnTo>
                    <a:lnTo>
                      <a:pt x="211" y="166"/>
                    </a:lnTo>
                    <a:lnTo>
                      <a:pt x="211" y="164"/>
                    </a:lnTo>
                    <a:lnTo>
                      <a:pt x="211" y="163"/>
                    </a:lnTo>
                    <a:lnTo>
                      <a:pt x="211" y="161"/>
                    </a:lnTo>
                    <a:lnTo>
                      <a:pt x="211" y="159"/>
                    </a:lnTo>
                    <a:lnTo>
                      <a:pt x="211" y="158"/>
                    </a:lnTo>
                    <a:lnTo>
                      <a:pt x="212" y="157"/>
                    </a:lnTo>
                    <a:lnTo>
                      <a:pt x="213" y="155"/>
                    </a:lnTo>
                    <a:lnTo>
                      <a:pt x="215" y="157"/>
                    </a:lnTo>
                    <a:lnTo>
                      <a:pt x="216" y="158"/>
                    </a:lnTo>
                    <a:lnTo>
                      <a:pt x="218" y="160"/>
                    </a:lnTo>
                    <a:lnTo>
                      <a:pt x="219" y="163"/>
                    </a:lnTo>
                    <a:lnTo>
                      <a:pt x="220" y="165"/>
                    </a:lnTo>
                    <a:lnTo>
                      <a:pt x="220" y="168"/>
                    </a:lnTo>
                    <a:lnTo>
                      <a:pt x="220" y="171"/>
                    </a:lnTo>
                    <a:lnTo>
                      <a:pt x="220" y="173"/>
                    </a:lnTo>
                    <a:lnTo>
                      <a:pt x="219" y="176"/>
                    </a:lnTo>
                    <a:lnTo>
                      <a:pt x="218" y="178"/>
                    </a:lnTo>
                    <a:lnTo>
                      <a:pt x="223" y="173"/>
                    </a:lnTo>
                    <a:lnTo>
                      <a:pt x="223" y="176"/>
                    </a:lnTo>
                    <a:lnTo>
                      <a:pt x="225" y="178"/>
                    </a:lnTo>
                    <a:lnTo>
                      <a:pt x="227" y="181"/>
                    </a:lnTo>
                    <a:lnTo>
                      <a:pt x="229" y="183"/>
                    </a:lnTo>
                    <a:lnTo>
                      <a:pt x="232" y="184"/>
                    </a:lnTo>
                    <a:lnTo>
                      <a:pt x="235" y="185"/>
                    </a:lnTo>
                    <a:lnTo>
                      <a:pt x="238" y="186"/>
                    </a:lnTo>
                    <a:lnTo>
                      <a:pt x="241" y="186"/>
                    </a:lnTo>
                    <a:lnTo>
                      <a:pt x="244" y="186"/>
                    </a:lnTo>
                    <a:lnTo>
                      <a:pt x="246" y="185"/>
                    </a:lnTo>
                    <a:lnTo>
                      <a:pt x="245" y="185"/>
                    </a:lnTo>
                    <a:lnTo>
                      <a:pt x="245" y="190"/>
                    </a:lnTo>
                    <a:lnTo>
                      <a:pt x="246" y="190"/>
                    </a:lnTo>
                    <a:lnTo>
                      <a:pt x="246" y="189"/>
                    </a:lnTo>
                    <a:lnTo>
                      <a:pt x="246" y="188"/>
                    </a:lnTo>
                    <a:lnTo>
                      <a:pt x="246" y="187"/>
                    </a:lnTo>
                    <a:lnTo>
                      <a:pt x="247" y="186"/>
                    </a:lnTo>
                    <a:lnTo>
                      <a:pt x="248" y="186"/>
                    </a:lnTo>
                    <a:lnTo>
                      <a:pt x="248" y="185"/>
                    </a:lnTo>
                    <a:lnTo>
                      <a:pt x="252" y="184"/>
                    </a:lnTo>
                    <a:lnTo>
                      <a:pt x="255" y="186"/>
                    </a:lnTo>
                    <a:lnTo>
                      <a:pt x="256" y="189"/>
                    </a:lnTo>
                    <a:lnTo>
                      <a:pt x="258" y="192"/>
                    </a:lnTo>
                    <a:lnTo>
                      <a:pt x="259" y="196"/>
                    </a:lnTo>
                    <a:lnTo>
                      <a:pt x="260" y="199"/>
                    </a:lnTo>
                    <a:lnTo>
                      <a:pt x="261" y="201"/>
                    </a:lnTo>
                    <a:lnTo>
                      <a:pt x="263" y="202"/>
                    </a:lnTo>
                    <a:lnTo>
                      <a:pt x="266" y="201"/>
                    </a:lnTo>
                    <a:lnTo>
                      <a:pt x="270" y="197"/>
                    </a:lnTo>
                    <a:lnTo>
                      <a:pt x="277" y="210"/>
                    </a:lnTo>
                    <a:lnTo>
                      <a:pt x="282" y="205"/>
                    </a:lnTo>
                    <a:lnTo>
                      <a:pt x="292" y="217"/>
                    </a:lnTo>
                    <a:lnTo>
                      <a:pt x="292" y="216"/>
                    </a:lnTo>
                    <a:lnTo>
                      <a:pt x="292" y="215"/>
                    </a:lnTo>
                    <a:lnTo>
                      <a:pt x="292" y="214"/>
                    </a:lnTo>
                    <a:lnTo>
                      <a:pt x="292" y="213"/>
                    </a:lnTo>
                    <a:lnTo>
                      <a:pt x="292" y="211"/>
                    </a:lnTo>
                    <a:lnTo>
                      <a:pt x="293" y="210"/>
                    </a:lnTo>
                    <a:lnTo>
                      <a:pt x="296" y="210"/>
                    </a:lnTo>
                    <a:lnTo>
                      <a:pt x="297" y="211"/>
                    </a:lnTo>
                    <a:lnTo>
                      <a:pt x="298" y="213"/>
                    </a:lnTo>
                    <a:lnTo>
                      <a:pt x="298" y="214"/>
                    </a:lnTo>
                    <a:lnTo>
                      <a:pt x="298" y="217"/>
                    </a:lnTo>
                    <a:lnTo>
                      <a:pt x="298" y="218"/>
                    </a:lnTo>
                    <a:lnTo>
                      <a:pt x="298" y="220"/>
                    </a:lnTo>
                    <a:lnTo>
                      <a:pt x="298" y="222"/>
                    </a:lnTo>
                    <a:lnTo>
                      <a:pt x="299" y="223"/>
                    </a:lnTo>
                    <a:lnTo>
                      <a:pt x="301" y="224"/>
                    </a:lnTo>
                    <a:lnTo>
                      <a:pt x="306" y="221"/>
                    </a:lnTo>
                    <a:lnTo>
                      <a:pt x="312" y="230"/>
                    </a:lnTo>
                    <a:lnTo>
                      <a:pt x="311" y="233"/>
                    </a:lnTo>
                    <a:lnTo>
                      <a:pt x="316" y="237"/>
                    </a:lnTo>
                    <a:lnTo>
                      <a:pt x="316" y="236"/>
                    </a:lnTo>
                    <a:lnTo>
                      <a:pt x="317" y="235"/>
                    </a:lnTo>
                    <a:lnTo>
                      <a:pt x="319" y="233"/>
                    </a:lnTo>
                    <a:lnTo>
                      <a:pt x="321" y="232"/>
                    </a:lnTo>
                    <a:lnTo>
                      <a:pt x="322" y="231"/>
                    </a:lnTo>
                    <a:lnTo>
                      <a:pt x="324" y="230"/>
                    </a:lnTo>
                    <a:lnTo>
                      <a:pt x="326" y="230"/>
                    </a:lnTo>
                    <a:lnTo>
                      <a:pt x="327" y="230"/>
                    </a:lnTo>
                    <a:lnTo>
                      <a:pt x="329" y="231"/>
                    </a:lnTo>
                    <a:lnTo>
                      <a:pt x="331" y="233"/>
                    </a:lnTo>
                    <a:lnTo>
                      <a:pt x="332" y="233"/>
                    </a:lnTo>
                    <a:lnTo>
                      <a:pt x="332" y="234"/>
                    </a:lnTo>
                    <a:lnTo>
                      <a:pt x="333" y="235"/>
                    </a:lnTo>
                    <a:lnTo>
                      <a:pt x="334" y="235"/>
                    </a:lnTo>
                    <a:lnTo>
                      <a:pt x="334" y="236"/>
                    </a:lnTo>
                    <a:lnTo>
                      <a:pt x="334" y="237"/>
                    </a:lnTo>
                    <a:lnTo>
                      <a:pt x="334" y="238"/>
                    </a:lnTo>
                    <a:lnTo>
                      <a:pt x="334" y="239"/>
                    </a:lnTo>
                    <a:lnTo>
                      <a:pt x="334" y="240"/>
                    </a:lnTo>
                    <a:lnTo>
                      <a:pt x="336" y="240"/>
                    </a:lnTo>
                    <a:lnTo>
                      <a:pt x="338" y="239"/>
                    </a:lnTo>
                    <a:lnTo>
                      <a:pt x="339" y="237"/>
                    </a:lnTo>
                    <a:lnTo>
                      <a:pt x="339" y="236"/>
                    </a:lnTo>
                    <a:lnTo>
                      <a:pt x="338" y="234"/>
                    </a:lnTo>
                    <a:lnTo>
                      <a:pt x="337" y="232"/>
                    </a:lnTo>
                    <a:lnTo>
                      <a:pt x="336" y="230"/>
                    </a:lnTo>
                    <a:lnTo>
                      <a:pt x="336" y="229"/>
                    </a:lnTo>
                    <a:lnTo>
                      <a:pt x="338" y="226"/>
                    </a:lnTo>
                    <a:lnTo>
                      <a:pt x="339" y="224"/>
                    </a:lnTo>
                    <a:lnTo>
                      <a:pt x="348" y="233"/>
                    </a:lnTo>
                    <a:lnTo>
                      <a:pt x="343" y="217"/>
                    </a:lnTo>
                    <a:lnTo>
                      <a:pt x="344" y="217"/>
                    </a:lnTo>
                    <a:lnTo>
                      <a:pt x="346" y="216"/>
                    </a:lnTo>
                    <a:lnTo>
                      <a:pt x="348" y="215"/>
                    </a:lnTo>
                    <a:lnTo>
                      <a:pt x="349" y="214"/>
                    </a:lnTo>
                    <a:lnTo>
                      <a:pt x="351" y="214"/>
                    </a:lnTo>
                    <a:lnTo>
                      <a:pt x="353" y="214"/>
                    </a:lnTo>
                    <a:lnTo>
                      <a:pt x="354" y="215"/>
                    </a:lnTo>
                    <a:lnTo>
                      <a:pt x="357" y="216"/>
                    </a:lnTo>
                    <a:lnTo>
                      <a:pt x="358" y="218"/>
                    </a:lnTo>
                    <a:lnTo>
                      <a:pt x="359" y="221"/>
                    </a:lnTo>
                    <a:lnTo>
                      <a:pt x="361" y="220"/>
                    </a:lnTo>
                    <a:lnTo>
                      <a:pt x="362" y="219"/>
                    </a:lnTo>
                    <a:lnTo>
                      <a:pt x="361" y="219"/>
                    </a:lnTo>
                    <a:lnTo>
                      <a:pt x="360" y="218"/>
                    </a:lnTo>
                    <a:lnTo>
                      <a:pt x="359" y="217"/>
                    </a:lnTo>
                    <a:lnTo>
                      <a:pt x="358" y="216"/>
                    </a:lnTo>
                    <a:lnTo>
                      <a:pt x="358" y="214"/>
                    </a:lnTo>
                    <a:lnTo>
                      <a:pt x="357" y="213"/>
                    </a:lnTo>
                    <a:lnTo>
                      <a:pt x="357" y="211"/>
                    </a:lnTo>
                    <a:lnTo>
                      <a:pt x="358" y="210"/>
                    </a:lnTo>
                    <a:lnTo>
                      <a:pt x="364" y="210"/>
                    </a:lnTo>
                    <a:lnTo>
                      <a:pt x="366" y="211"/>
                    </a:lnTo>
                    <a:lnTo>
                      <a:pt x="367" y="211"/>
                    </a:lnTo>
                    <a:lnTo>
                      <a:pt x="366" y="210"/>
                    </a:lnTo>
                    <a:lnTo>
                      <a:pt x="364" y="210"/>
                    </a:lnTo>
                    <a:lnTo>
                      <a:pt x="363" y="209"/>
                    </a:lnTo>
                    <a:lnTo>
                      <a:pt x="363" y="207"/>
                    </a:lnTo>
                    <a:lnTo>
                      <a:pt x="363" y="206"/>
                    </a:lnTo>
                    <a:lnTo>
                      <a:pt x="363" y="205"/>
                    </a:lnTo>
                    <a:lnTo>
                      <a:pt x="372" y="205"/>
                    </a:lnTo>
                    <a:lnTo>
                      <a:pt x="364" y="197"/>
                    </a:lnTo>
                    <a:lnTo>
                      <a:pt x="367" y="196"/>
                    </a:lnTo>
                    <a:lnTo>
                      <a:pt x="368" y="196"/>
                    </a:lnTo>
                    <a:lnTo>
                      <a:pt x="369" y="196"/>
                    </a:lnTo>
                    <a:lnTo>
                      <a:pt x="371" y="196"/>
                    </a:lnTo>
                    <a:lnTo>
                      <a:pt x="372" y="197"/>
                    </a:lnTo>
                    <a:lnTo>
                      <a:pt x="374" y="199"/>
                    </a:lnTo>
                    <a:lnTo>
                      <a:pt x="376" y="200"/>
                    </a:lnTo>
                    <a:lnTo>
                      <a:pt x="377" y="202"/>
                    </a:lnTo>
                    <a:lnTo>
                      <a:pt x="379" y="203"/>
                    </a:lnTo>
                    <a:lnTo>
                      <a:pt x="382" y="203"/>
                    </a:lnTo>
                    <a:lnTo>
                      <a:pt x="374" y="192"/>
                    </a:lnTo>
                    <a:lnTo>
                      <a:pt x="383" y="185"/>
                    </a:lnTo>
                    <a:lnTo>
                      <a:pt x="386" y="187"/>
                    </a:lnTo>
                    <a:lnTo>
                      <a:pt x="387" y="187"/>
                    </a:lnTo>
                    <a:lnTo>
                      <a:pt x="386" y="186"/>
                    </a:lnTo>
                    <a:lnTo>
                      <a:pt x="386" y="185"/>
                    </a:lnTo>
                    <a:lnTo>
                      <a:pt x="385" y="184"/>
                    </a:lnTo>
                    <a:lnTo>
                      <a:pt x="384" y="184"/>
                    </a:lnTo>
                    <a:lnTo>
                      <a:pt x="382" y="182"/>
                    </a:lnTo>
                    <a:lnTo>
                      <a:pt x="382" y="181"/>
                    </a:lnTo>
                    <a:lnTo>
                      <a:pt x="382" y="179"/>
                    </a:lnTo>
                    <a:lnTo>
                      <a:pt x="382" y="178"/>
                    </a:lnTo>
                    <a:lnTo>
                      <a:pt x="384" y="178"/>
                    </a:lnTo>
                    <a:lnTo>
                      <a:pt x="386" y="178"/>
                    </a:lnTo>
                    <a:lnTo>
                      <a:pt x="387" y="178"/>
                    </a:lnTo>
                    <a:lnTo>
                      <a:pt x="389" y="177"/>
                    </a:lnTo>
                    <a:lnTo>
                      <a:pt x="390" y="177"/>
                    </a:lnTo>
                    <a:lnTo>
                      <a:pt x="391" y="176"/>
                    </a:lnTo>
                    <a:lnTo>
                      <a:pt x="391" y="175"/>
                    </a:lnTo>
                    <a:lnTo>
                      <a:pt x="392" y="174"/>
                    </a:lnTo>
                    <a:lnTo>
                      <a:pt x="394" y="173"/>
                    </a:lnTo>
                    <a:lnTo>
                      <a:pt x="395" y="173"/>
                    </a:lnTo>
                    <a:lnTo>
                      <a:pt x="395" y="172"/>
                    </a:lnTo>
                    <a:lnTo>
                      <a:pt x="394" y="171"/>
                    </a:lnTo>
                    <a:lnTo>
                      <a:pt x="393" y="171"/>
                    </a:lnTo>
                    <a:lnTo>
                      <a:pt x="392" y="171"/>
                    </a:lnTo>
                    <a:lnTo>
                      <a:pt x="391" y="170"/>
                    </a:lnTo>
                    <a:lnTo>
                      <a:pt x="391" y="169"/>
                    </a:lnTo>
                    <a:lnTo>
                      <a:pt x="391" y="168"/>
                    </a:lnTo>
                    <a:lnTo>
                      <a:pt x="390" y="167"/>
                    </a:lnTo>
                    <a:lnTo>
                      <a:pt x="390" y="166"/>
                    </a:lnTo>
                    <a:lnTo>
                      <a:pt x="390" y="165"/>
                    </a:lnTo>
                    <a:lnTo>
                      <a:pt x="402" y="168"/>
                    </a:lnTo>
                    <a:lnTo>
                      <a:pt x="401" y="166"/>
                    </a:lnTo>
                    <a:lnTo>
                      <a:pt x="400" y="165"/>
                    </a:lnTo>
                    <a:lnTo>
                      <a:pt x="399" y="164"/>
                    </a:lnTo>
                    <a:lnTo>
                      <a:pt x="398" y="163"/>
                    </a:lnTo>
                    <a:lnTo>
                      <a:pt x="397" y="162"/>
                    </a:lnTo>
                    <a:lnTo>
                      <a:pt x="397" y="160"/>
                    </a:lnTo>
                    <a:lnTo>
                      <a:pt x="397" y="159"/>
                    </a:lnTo>
                    <a:lnTo>
                      <a:pt x="398" y="158"/>
                    </a:lnTo>
                    <a:lnTo>
                      <a:pt x="407" y="158"/>
                    </a:lnTo>
                    <a:lnTo>
                      <a:pt x="408" y="157"/>
                    </a:lnTo>
                    <a:lnTo>
                      <a:pt x="409" y="155"/>
                    </a:lnTo>
                    <a:lnTo>
                      <a:pt x="410" y="153"/>
                    </a:lnTo>
                    <a:lnTo>
                      <a:pt x="410" y="152"/>
                    </a:lnTo>
                    <a:lnTo>
                      <a:pt x="410" y="151"/>
                    </a:lnTo>
                    <a:lnTo>
                      <a:pt x="410" y="150"/>
                    </a:lnTo>
                    <a:lnTo>
                      <a:pt x="409" y="149"/>
                    </a:lnTo>
                    <a:lnTo>
                      <a:pt x="408" y="148"/>
                    </a:lnTo>
                    <a:lnTo>
                      <a:pt x="407" y="146"/>
                    </a:lnTo>
                    <a:lnTo>
                      <a:pt x="414" y="146"/>
                    </a:lnTo>
                    <a:lnTo>
                      <a:pt x="413" y="145"/>
                    </a:lnTo>
                    <a:lnTo>
                      <a:pt x="412" y="144"/>
                    </a:lnTo>
                    <a:lnTo>
                      <a:pt x="411" y="143"/>
                    </a:lnTo>
                    <a:lnTo>
                      <a:pt x="410" y="142"/>
                    </a:lnTo>
                    <a:lnTo>
                      <a:pt x="410" y="141"/>
                    </a:lnTo>
                    <a:lnTo>
                      <a:pt x="410" y="139"/>
                    </a:lnTo>
                    <a:lnTo>
                      <a:pt x="410" y="138"/>
                    </a:lnTo>
                    <a:lnTo>
                      <a:pt x="424" y="141"/>
                    </a:lnTo>
                    <a:lnTo>
                      <a:pt x="423" y="141"/>
                    </a:lnTo>
                    <a:lnTo>
                      <a:pt x="422" y="140"/>
                    </a:lnTo>
                    <a:lnTo>
                      <a:pt x="421" y="140"/>
                    </a:lnTo>
                    <a:lnTo>
                      <a:pt x="420" y="139"/>
                    </a:lnTo>
                    <a:lnTo>
                      <a:pt x="419" y="139"/>
                    </a:lnTo>
                    <a:lnTo>
                      <a:pt x="419" y="138"/>
                    </a:lnTo>
                    <a:lnTo>
                      <a:pt x="419" y="137"/>
                    </a:lnTo>
                    <a:lnTo>
                      <a:pt x="419" y="136"/>
                    </a:lnTo>
                    <a:lnTo>
                      <a:pt x="419" y="135"/>
                    </a:lnTo>
                    <a:lnTo>
                      <a:pt x="420" y="135"/>
                    </a:lnTo>
                    <a:lnTo>
                      <a:pt x="420" y="134"/>
                    </a:lnTo>
                    <a:lnTo>
                      <a:pt x="421" y="134"/>
                    </a:lnTo>
                    <a:lnTo>
                      <a:pt x="422" y="133"/>
                    </a:lnTo>
                    <a:lnTo>
                      <a:pt x="425" y="133"/>
                    </a:lnTo>
                    <a:lnTo>
                      <a:pt x="425" y="132"/>
                    </a:lnTo>
                    <a:lnTo>
                      <a:pt x="424" y="132"/>
                    </a:lnTo>
                    <a:lnTo>
                      <a:pt x="424" y="131"/>
                    </a:lnTo>
                    <a:lnTo>
                      <a:pt x="423" y="131"/>
                    </a:lnTo>
                    <a:lnTo>
                      <a:pt x="423" y="130"/>
                    </a:lnTo>
                    <a:lnTo>
                      <a:pt x="422" y="129"/>
                    </a:lnTo>
                    <a:lnTo>
                      <a:pt x="422" y="128"/>
                    </a:lnTo>
                    <a:lnTo>
                      <a:pt x="421" y="127"/>
                    </a:lnTo>
                    <a:lnTo>
                      <a:pt x="421" y="126"/>
                    </a:lnTo>
                    <a:lnTo>
                      <a:pt x="422" y="125"/>
                    </a:lnTo>
                    <a:lnTo>
                      <a:pt x="424" y="124"/>
                    </a:lnTo>
                    <a:lnTo>
                      <a:pt x="425" y="124"/>
                    </a:lnTo>
                    <a:lnTo>
                      <a:pt x="427" y="124"/>
                    </a:lnTo>
                    <a:lnTo>
                      <a:pt x="428" y="125"/>
                    </a:lnTo>
                    <a:lnTo>
                      <a:pt x="429" y="125"/>
                    </a:lnTo>
                    <a:lnTo>
                      <a:pt x="431" y="127"/>
                    </a:lnTo>
                    <a:lnTo>
                      <a:pt x="433" y="128"/>
                    </a:lnTo>
                    <a:lnTo>
                      <a:pt x="434" y="129"/>
                    </a:lnTo>
                    <a:lnTo>
                      <a:pt x="436" y="131"/>
                    </a:lnTo>
                    <a:lnTo>
                      <a:pt x="438" y="131"/>
                    </a:lnTo>
                    <a:lnTo>
                      <a:pt x="437" y="129"/>
                    </a:lnTo>
                    <a:lnTo>
                      <a:pt x="435" y="128"/>
                    </a:lnTo>
                    <a:lnTo>
                      <a:pt x="434" y="127"/>
                    </a:lnTo>
                    <a:lnTo>
                      <a:pt x="433" y="126"/>
                    </a:lnTo>
                    <a:lnTo>
                      <a:pt x="432" y="125"/>
                    </a:lnTo>
                    <a:lnTo>
                      <a:pt x="430" y="125"/>
                    </a:lnTo>
                    <a:lnTo>
                      <a:pt x="429" y="125"/>
                    </a:lnTo>
                    <a:lnTo>
                      <a:pt x="429" y="124"/>
                    </a:lnTo>
                    <a:lnTo>
                      <a:pt x="428" y="123"/>
                    </a:lnTo>
                    <a:lnTo>
                      <a:pt x="428" y="121"/>
                    </a:lnTo>
                    <a:lnTo>
                      <a:pt x="445" y="123"/>
                    </a:lnTo>
                    <a:lnTo>
                      <a:pt x="444" y="123"/>
                    </a:lnTo>
                    <a:lnTo>
                      <a:pt x="444" y="122"/>
                    </a:lnTo>
                    <a:lnTo>
                      <a:pt x="443" y="121"/>
                    </a:lnTo>
                    <a:lnTo>
                      <a:pt x="442" y="120"/>
                    </a:lnTo>
                    <a:lnTo>
                      <a:pt x="442" y="119"/>
                    </a:lnTo>
                    <a:lnTo>
                      <a:pt x="442" y="118"/>
                    </a:lnTo>
                    <a:lnTo>
                      <a:pt x="442" y="117"/>
                    </a:lnTo>
                    <a:lnTo>
                      <a:pt x="442" y="116"/>
                    </a:lnTo>
                    <a:lnTo>
                      <a:pt x="442" y="115"/>
                    </a:lnTo>
                    <a:lnTo>
                      <a:pt x="443" y="114"/>
                    </a:lnTo>
                    <a:lnTo>
                      <a:pt x="444" y="114"/>
                    </a:lnTo>
                    <a:lnTo>
                      <a:pt x="445" y="113"/>
                    </a:lnTo>
                    <a:lnTo>
                      <a:pt x="446" y="112"/>
                    </a:lnTo>
                    <a:lnTo>
                      <a:pt x="447" y="112"/>
                    </a:lnTo>
                    <a:lnTo>
                      <a:pt x="449" y="112"/>
                    </a:lnTo>
                    <a:lnTo>
                      <a:pt x="448" y="112"/>
                    </a:lnTo>
                    <a:lnTo>
                      <a:pt x="447" y="110"/>
                    </a:lnTo>
                    <a:lnTo>
                      <a:pt x="447" y="109"/>
                    </a:lnTo>
                    <a:lnTo>
                      <a:pt x="447" y="107"/>
                    </a:lnTo>
                    <a:lnTo>
                      <a:pt x="446" y="105"/>
                    </a:lnTo>
                    <a:lnTo>
                      <a:pt x="445" y="104"/>
                    </a:lnTo>
                    <a:lnTo>
                      <a:pt x="444" y="103"/>
                    </a:lnTo>
                    <a:lnTo>
                      <a:pt x="442" y="103"/>
                    </a:lnTo>
                    <a:lnTo>
                      <a:pt x="440" y="104"/>
                    </a:lnTo>
                    <a:lnTo>
                      <a:pt x="442" y="105"/>
                    </a:lnTo>
                    <a:lnTo>
                      <a:pt x="441" y="106"/>
                    </a:lnTo>
                    <a:lnTo>
                      <a:pt x="438" y="107"/>
                    </a:lnTo>
                    <a:lnTo>
                      <a:pt x="435" y="106"/>
                    </a:lnTo>
                    <a:lnTo>
                      <a:pt x="433" y="105"/>
                    </a:lnTo>
                    <a:lnTo>
                      <a:pt x="432" y="105"/>
                    </a:lnTo>
                    <a:lnTo>
                      <a:pt x="430" y="103"/>
                    </a:lnTo>
                    <a:lnTo>
                      <a:pt x="429" y="101"/>
                    </a:lnTo>
                    <a:lnTo>
                      <a:pt x="429" y="99"/>
                    </a:lnTo>
                    <a:lnTo>
                      <a:pt x="428" y="99"/>
                    </a:lnTo>
                    <a:lnTo>
                      <a:pt x="382" y="51"/>
                    </a:lnTo>
                    <a:lnTo>
                      <a:pt x="377" y="59"/>
                    </a:lnTo>
                    <a:lnTo>
                      <a:pt x="372" y="65"/>
                    </a:lnTo>
                    <a:lnTo>
                      <a:pt x="366" y="69"/>
                    </a:lnTo>
                    <a:lnTo>
                      <a:pt x="360" y="72"/>
                    </a:lnTo>
                    <a:lnTo>
                      <a:pt x="354" y="76"/>
                    </a:lnTo>
                    <a:lnTo>
                      <a:pt x="349" y="79"/>
                    </a:lnTo>
                    <a:lnTo>
                      <a:pt x="344" y="83"/>
                    </a:lnTo>
                    <a:lnTo>
                      <a:pt x="338" y="88"/>
                    </a:lnTo>
                    <a:lnTo>
                      <a:pt x="334" y="95"/>
                    </a:lnTo>
                    <a:lnTo>
                      <a:pt x="329" y="104"/>
                    </a:lnTo>
                    <a:lnTo>
                      <a:pt x="316" y="104"/>
                    </a:lnTo>
                    <a:lnTo>
                      <a:pt x="314" y="108"/>
                    </a:lnTo>
                    <a:lnTo>
                      <a:pt x="314" y="112"/>
                    </a:lnTo>
                    <a:lnTo>
                      <a:pt x="315" y="118"/>
                    </a:lnTo>
                    <a:lnTo>
                      <a:pt x="316" y="122"/>
                    </a:lnTo>
                    <a:lnTo>
                      <a:pt x="316" y="126"/>
                    </a:lnTo>
                    <a:lnTo>
                      <a:pt x="318" y="131"/>
                    </a:lnTo>
                    <a:lnTo>
                      <a:pt x="320" y="135"/>
                    </a:lnTo>
                    <a:lnTo>
                      <a:pt x="321" y="138"/>
                    </a:lnTo>
                    <a:lnTo>
                      <a:pt x="321" y="142"/>
                    </a:lnTo>
                    <a:lnTo>
                      <a:pt x="322" y="146"/>
                    </a:lnTo>
                    <a:lnTo>
                      <a:pt x="318" y="145"/>
                    </a:lnTo>
                    <a:lnTo>
                      <a:pt x="316" y="142"/>
                    </a:lnTo>
                    <a:lnTo>
                      <a:pt x="313" y="139"/>
                    </a:lnTo>
                    <a:lnTo>
                      <a:pt x="312" y="136"/>
                    </a:lnTo>
                    <a:lnTo>
                      <a:pt x="311" y="133"/>
                    </a:lnTo>
                    <a:lnTo>
                      <a:pt x="309" y="129"/>
                    </a:lnTo>
                    <a:lnTo>
                      <a:pt x="308" y="125"/>
                    </a:lnTo>
                    <a:lnTo>
                      <a:pt x="308" y="122"/>
                    </a:lnTo>
                    <a:lnTo>
                      <a:pt x="307" y="119"/>
                    </a:lnTo>
                    <a:lnTo>
                      <a:pt x="306" y="116"/>
                    </a:lnTo>
                    <a:lnTo>
                      <a:pt x="305" y="119"/>
                    </a:lnTo>
                    <a:lnTo>
                      <a:pt x="305" y="123"/>
                    </a:lnTo>
                    <a:lnTo>
                      <a:pt x="306" y="125"/>
                    </a:lnTo>
                    <a:lnTo>
                      <a:pt x="307" y="129"/>
                    </a:lnTo>
                    <a:lnTo>
                      <a:pt x="307" y="131"/>
                    </a:lnTo>
                    <a:lnTo>
                      <a:pt x="308" y="135"/>
                    </a:lnTo>
                    <a:lnTo>
                      <a:pt x="308" y="138"/>
                    </a:lnTo>
                    <a:lnTo>
                      <a:pt x="307" y="140"/>
                    </a:lnTo>
                    <a:lnTo>
                      <a:pt x="306" y="143"/>
                    </a:lnTo>
                    <a:lnTo>
                      <a:pt x="303" y="146"/>
                    </a:lnTo>
                    <a:lnTo>
                      <a:pt x="293" y="133"/>
                    </a:lnTo>
                    <a:lnTo>
                      <a:pt x="292" y="135"/>
                    </a:lnTo>
                    <a:lnTo>
                      <a:pt x="290" y="137"/>
                    </a:lnTo>
                    <a:lnTo>
                      <a:pt x="289" y="139"/>
                    </a:lnTo>
                    <a:lnTo>
                      <a:pt x="288" y="142"/>
                    </a:lnTo>
                    <a:lnTo>
                      <a:pt x="288" y="144"/>
                    </a:lnTo>
                    <a:lnTo>
                      <a:pt x="288" y="146"/>
                    </a:lnTo>
                    <a:lnTo>
                      <a:pt x="287" y="148"/>
                    </a:lnTo>
                    <a:lnTo>
                      <a:pt x="285" y="150"/>
                    </a:lnTo>
                    <a:lnTo>
                      <a:pt x="283" y="150"/>
                    </a:lnTo>
                    <a:lnTo>
                      <a:pt x="280" y="150"/>
                    </a:lnTo>
                    <a:lnTo>
                      <a:pt x="278" y="145"/>
                    </a:lnTo>
                    <a:lnTo>
                      <a:pt x="278" y="141"/>
                    </a:lnTo>
                    <a:lnTo>
                      <a:pt x="280" y="136"/>
                    </a:lnTo>
                    <a:lnTo>
                      <a:pt x="282" y="131"/>
                    </a:lnTo>
                    <a:lnTo>
                      <a:pt x="285" y="127"/>
                    </a:lnTo>
                    <a:lnTo>
                      <a:pt x="288" y="123"/>
                    </a:lnTo>
                    <a:lnTo>
                      <a:pt x="289" y="119"/>
                    </a:lnTo>
                    <a:lnTo>
                      <a:pt x="290" y="114"/>
                    </a:lnTo>
                    <a:lnTo>
                      <a:pt x="288" y="110"/>
                    </a:lnTo>
                    <a:lnTo>
                      <a:pt x="283" y="105"/>
                    </a:lnTo>
                    <a:lnTo>
                      <a:pt x="272" y="98"/>
                    </a:lnTo>
                    <a:lnTo>
                      <a:pt x="260" y="89"/>
                    </a:lnTo>
                    <a:lnTo>
                      <a:pt x="251" y="79"/>
                    </a:lnTo>
                    <a:lnTo>
                      <a:pt x="240" y="69"/>
                    </a:lnTo>
                    <a:lnTo>
                      <a:pt x="230" y="59"/>
                    </a:lnTo>
                    <a:lnTo>
                      <a:pt x="220" y="48"/>
                    </a:lnTo>
                    <a:lnTo>
                      <a:pt x="210" y="38"/>
                    </a:lnTo>
                    <a:lnTo>
                      <a:pt x="201" y="28"/>
                    </a:lnTo>
                    <a:lnTo>
                      <a:pt x="192" y="19"/>
                    </a:lnTo>
                    <a:lnTo>
                      <a:pt x="182" y="11"/>
                    </a:lnTo>
                    <a:lnTo>
                      <a:pt x="179" y="20"/>
                    </a:lnTo>
                    <a:lnTo>
                      <a:pt x="175" y="27"/>
                    </a:lnTo>
                    <a:lnTo>
                      <a:pt x="172" y="37"/>
                    </a:lnTo>
                    <a:lnTo>
                      <a:pt x="169" y="46"/>
                    </a:lnTo>
                    <a:lnTo>
                      <a:pt x="167" y="54"/>
                    </a:lnTo>
                    <a:lnTo>
                      <a:pt x="165" y="63"/>
                    </a:lnTo>
                    <a:lnTo>
                      <a:pt x="163" y="72"/>
                    </a:lnTo>
                    <a:lnTo>
                      <a:pt x="164" y="82"/>
                    </a:lnTo>
                    <a:lnTo>
                      <a:pt x="166" y="91"/>
                    </a:lnTo>
                    <a:lnTo>
                      <a:pt x="169" y="100"/>
                    </a:lnTo>
                    <a:lnTo>
                      <a:pt x="163" y="105"/>
                    </a:lnTo>
                    <a:lnTo>
                      <a:pt x="159" y="95"/>
                    </a:lnTo>
                    <a:lnTo>
                      <a:pt x="157" y="84"/>
                    </a:lnTo>
                    <a:lnTo>
                      <a:pt x="156" y="74"/>
                    </a:lnTo>
                    <a:lnTo>
                      <a:pt x="157" y="63"/>
                    </a:lnTo>
                    <a:lnTo>
                      <a:pt x="159" y="53"/>
                    </a:lnTo>
                    <a:lnTo>
                      <a:pt x="162" y="41"/>
                    </a:lnTo>
                    <a:lnTo>
                      <a:pt x="165" y="31"/>
                    </a:lnTo>
                    <a:lnTo>
                      <a:pt x="168" y="20"/>
                    </a:lnTo>
                    <a:lnTo>
                      <a:pt x="171" y="10"/>
                    </a:lnTo>
                    <a:lnTo>
                      <a:pt x="173" y="0"/>
                    </a:lnTo>
                    <a:lnTo>
                      <a:pt x="119" y="4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8" name="Freeform 97"/>
              <p:cNvSpPr>
                <a:spLocks/>
              </p:cNvSpPr>
              <p:nvPr/>
            </p:nvSpPr>
            <p:spPr bwMode="auto">
              <a:xfrm>
                <a:off x="1292" y="1373"/>
                <a:ext cx="81" cy="84"/>
              </a:xfrm>
              <a:custGeom>
                <a:avLst/>
                <a:gdLst>
                  <a:gd name="T0" fmla="*/ 9 w 81"/>
                  <a:gd name="T1" fmla="*/ 43 h 84"/>
                  <a:gd name="T2" fmla="*/ 15 w 81"/>
                  <a:gd name="T3" fmla="*/ 47 h 84"/>
                  <a:gd name="T4" fmla="*/ 20 w 81"/>
                  <a:gd name="T5" fmla="*/ 52 h 84"/>
                  <a:gd name="T6" fmla="*/ 25 w 81"/>
                  <a:gd name="T7" fmla="*/ 57 h 84"/>
                  <a:gd name="T8" fmla="*/ 31 w 81"/>
                  <a:gd name="T9" fmla="*/ 62 h 84"/>
                  <a:gd name="T10" fmla="*/ 36 w 81"/>
                  <a:gd name="T11" fmla="*/ 67 h 84"/>
                  <a:gd name="T12" fmla="*/ 41 w 81"/>
                  <a:gd name="T13" fmla="*/ 72 h 84"/>
                  <a:gd name="T14" fmla="*/ 46 w 81"/>
                  <a:gd name="T15" fmla="*/ 76 h 84"/>
                  <a:gd name="T16" fmla="*/ 52 w 81"/>
                  <a:gd name="T17" fmla="*/ 79 h 84"/>
                  <a:gd name="T18" fmla="*/ 59 w 81"/>
                  <a:gd name="T19" fmla="*/ 82 h 84"/>
                  <a:gd name="T20" fmla="*/ 66 w 81"/>
                  <a:gd name="T21" fmla="*/ 83 h 84"/>
                  <a:gd name="T22" fmla="*/ 73 w 81"/>
                  <a:gd name="T23" fmla="*/ 72 h 84"/>
                  <a:gd name="T24" fmla="*/ 71 w 81"/>
                  <a:gd name="T25" fmla="*/ 72 h 84"/>
                  <a:gd name="T26" fmla="*/ 70 w 81"/>
                  <a:gd name="T27" fmla="*/ 72 h 84"/>
                  <a:gd name="T28" fmla="*/ 69 w 81"/>
                  <a:gd name="T29" fmla="*/ 70 h 84"/>
                  <a:gd name="T30" fmla="*/ 67 w 81"/>
                  <a:gd name="T31" fmla="*/ 69 h 84"/>
                  <a:gd name="T32" fmla="*/ 66 w 81"/>
                  <a:gd name="T33" fmla="*/ 68 h 84"/>
                  <a:gd name="T34" fmla="*/ 65 w 81"/>
                  <a:gd name="T35" fmla="*/ 67 h 84"/>
                  <a:gd name="T36" fmla="*/ 64 w 81"/>
                  <a:gd name="T37" fmla="*/ 66 h 84"/>
                  <a:gd name="T38" fmla="*/ 63 w 81"/>
                  <a:gd name="T39" fmla="*/ 65 h 84"/>
                  <a:gd name="T40" fmla="*/ 62 w 81"/>
                  <a:gd name="T41" fmla="*/ 64 h 84"/>
                  <a:gd name="T42" fmla="*/ 61 w 81"/>
                  <a:gd name="T43" fmla="*/ 63 h 84"/>
                  <a:gd name="T44" fmla="*/ 61 w 81"/>
                  <a:gd name="T45" fmla="*/ 61 h 84"/>
                  <a:gd name="T46" fmla="*/ 61 w 81"/>
                  <a:gd name="T47" fmla="*/ 59 h 84"/>
                  <a:gd name="T48" fmla="*/ 62 w 81"/>
                  <a:gd name="T49" fmla="*/ 57 h 84"/>
                  <a:gd name="T50" fmla="*/ 62 w 81"/>
                  <a:gd name="T51" fmla="*/ 55 h 84"/>
                  <a:gd name="T52" fmla="*/ 64 w 81"/>
                  <a:gd name="T53" fmla="*/ 53 h 84"/>
                  <a:gd name="T54" fmla="*/ 65 w 81"/>
                  <a:gd name="T55" fmla="*/ 51 h 84"/>
                  <a:gd name="T56" fmla="*/ 66 w 81"/>
                  <a:gd name="T57" fmla="*/ 51 h 84"/>
                  <a:gd name="T58" fmla="*/ 67 w 81"/>
                  <a:gd name="T59" fmla="*/ 49 h 84"/>
                  <a:gd name="T60" fmla="*/ 69 w 81"/>
                  <a:gd name="T61" fmla="*/ 48 h 84"/>
                  <a:gd name="T62" fmla="*/ 70 w 81"/>
                  <a:gd name="T63" fmla="*/ 47 h 84"/>
                  <a:gd name="T64" fmla="*/ 80 w 81"/>
                  <a:gd name="T65" fmla="*/ 47 h 84"/>
                  <a:gd name="T66" fmla="*/ 74 w 81"/>
                  <a:gd name="T67" fmla="*/ 42 h 84"/>
                  <a:gd name="T68" fmla="*/ 67 w 81"/>
                  <a:gd name="T69" fmla="*/ 38 h 84"/>
                  <a:gd name="T70" fmla="*/ 61 w 81"/>
                  <a:gd name="T71" fmla="*/ 34 h 84"/>
                  <a:gd name="T72" fmla="*/ 54 w 81"/>
                  <a:gd name="T73" fmla="*/ 30 h 84"/>
                  <a:gd name="T74" fmla="*/ 47 w 81"/>
                  <a:gd name="T75" fmla="*/ 26 h 84"/>
                  <a:gd name="T76" fmla="*/ 40 w 81"/>
                  <a:gd name="T77" fmla="*/ 23 h 84"/>
                  <a:gd name="T78" fmla="*/ 33 w 81"/>
                  <a:gd name="T79" fmla="*/ 18 h 84"/>
                  <a:gd name="T80" fmla="*/ 27 w 81"/>
                  <a:gd name="T81" fmla="*/ 14 h 84"/>
                  <a:gd name="T82" fmla="*/ 21 w 81"/>
                  <a:gd name="T83" fmla="*/ 8 h 84"/>
                  <a:gd name="T84" fmla="*/ 16 w 81"/>
                  <a:gd name="T85" fmla="*/ 0 h 84"/>
                  <a:gd name="T86" fmla="*/ 14 w 81"/>
                  <a:gd name="T87" fmla="*/ 3 h 84"/>
                  <a:gd name="T88" fmla="*/ 11 w 81"/>
                  <a:gd name="T89" fmla="*/ 8 h 84"/>
                  <a:gd name="T90" fmla="*/ 8 w 81"/>
                  <a:gd name="T91" fmla="*/ 11 h 84"/>
                  <a:gd name="T92" fmla="*/ 5 w 81"/>
                  <a:gd name="T93" fmla="*/ 16 h 84"/>
                  <a:gd name="T94" fmla="*/ 2 w 81"/>
                  <a:gd name="T95" fmla="*/ 21 h 84"/>
                  <a:gd name="T96" fmla="*/ 0 w 81"/>
                  <a:gd name="T97" fmla="*/ 25 h 84"/>
                  <a:gd name="T98" fmla="*/ 0 w 81"/>
                  <a:gd name="T99" fmla="*/ 30 h 84"/>
                  <a:gd name="T100" fmla="*/ 1 w 81"/>
                  <a:gd name="T101" fmla="*/ 34 h 84"/>
                  <a:gd name="T102" fmla="*/ 4 w 81"/>
                  <a:gd name="T103" fmla="*/ 38 h 84"/>
                  <a:gd name="T104" fmla="*/ 9 w 81"/>
                  <a:gd name="T105" fmla="*/ 43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1"/>
                  <a:gd name="T160" fmla="*/ 0 h 84"/>
                  <a:gd name="T161" fmla="*/ 81 w 81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1" h="84">
                    <a:moveTo>
                      <a:pt x="9" y="43"/>
                    </a:moveTo>
                    <a:lnTo>
                      <a:pt x="15" y="47"/>
                    </a:lnTo>
                    <a:lnTo>
                      <a:pt x="20" y="52"/>
                    </a:lnTo>
                    <a:lnTo>
                      <a:pt x="25" y="57"/>
                    </a:lnTo>
                    <a:lnTo>
                      <a:pt x="31" y="62"/>
                    </a:lnTo>
                    <a:lnTo>
                      <a:pt x="36" y="67"/>
                    </a:lnTo>
                    <a:lnTo>
                      <a:pt x="41" y="72"/>
                    </a:lnTo>
                    <a:lnTo>
                      <a:pt x="46" y="76"/>
                    </a:lnTo>
                    <a:lnTo>
                      <a:pt x="52" y="79"/>
                    </a:lnTo>
                    <a:lnTo>
                      <a:pt x="59" y="82"/>
                    </a:lnTo>
                    <a:lnTo>
                      <a:pt x="66" y="83"/>
                    </a:lnTo>
                    <a:lnTo>
                      <a:pt x="73" y="72"/>
                    </a:lnTo>
                    <a:lnTo>
                      <a:pt x="71" y="72"/>
                    </a:lnTo>
                    <a:lnTo>
                      <a:pt x="70" y="72"/>
                    </a:lnTo>
                    <a:lnTo>
                      <a:pt x="69" y="70"/>
                    </a:lnTo>
                    <a:lnTo>
                      <a:pt x="67" y="69"/>
                    </a:lnTo>
                    <a:lnTo>
                      <a:pt x="66" y="68"/>
                    </a:lnTo>
                    <a:lnTo>
                      <a:pt x="65" y="67"/>
                    </a:lnTo>
                    <a:lnTo>
                      <a:pt x="64" y="66"/>
                    </a:lnTo>
                    <a:lnTo>
                      <a:pt x="63" y="65"/>
                    </a:lnTo>
                    <a:lnTo>
                      <a:pt x="62" y="64"/>
                    </a:lnTo>
                    <a:lnTo>
                      <a:pt x="61" y="63"/>
                    </a:lnTo>
                    <a:lnTo>
                      <a:pt x="61" y="61"/>
                    </a:lnTo>
                    <a:lnTo>
                      <a:pt x="61" y="59"/>
                    </a:lnTo>
                    <a:lnTo>
                      <a:pt x="62" y="57"/>
                    </a:lnTo>
                    <a:lnTo>
                      <a:pt x="62" y="55"/>
                    </a:lnTo>
                    <a:lnTo>
                      <a:pt x="64" y="53"/>
                    </a:lnTo>
                    <a:lnTo>
                      <a:pt x="65" y="51"/>
                    </a:lnTo>
                    <a:lnTo>
                      <a:pt x="66" y="51"/>
                    </a:lnTo>
                    <a:lnTo>
                      <a:pt x="67" y="49"/>
                    </a:lnTo>
                    <a:lnTo>
                      <a:pt x="69" y="48"/>
                    </a:lnTo>
                    <a:lnTo>
                      <a:pt x="70" y="47"/>
                    </a:lnTo>
                    <a:lnTo>
                      <a:pt x="80" y="47"/>
                    </a:lnTo>
                    <a:lnTo>
                      <a:pt x="74" y="42"/>
                    </a:lnTo>
                    <a:lnTo>
                      <a:pt x="67" y="38"/>
                    </a:lnTo>
                    <a:lnTo>
                      <a:pt x="61" y="34"/>
                    </a:lnTo>
                    <a:lnTo>
                      <a:pt x="54" y="30"/>
                    </a:lnTo>
                    <a:lnTo>
                      <a:pt x="47" y="26"/>
                    </a:lnTo>
                    <a:lnTo>
                      <a:pt x="40" y="23"/>
                    </a:lnTo>
                    <a:lnTo>
                      <a:pt x="33" y="18"/>
                    </a:lnTo>
                    <a:lnTo>
                      <a:pt x="27" y="14"/>
                    </a:lnTo>
                    <a:lnTo>
                      <a:pt x="21" y="8"/>
                    </a:lnTo>
                    <a:lnTo>
                      <a:pt x="16" y="0"/>
                    </a:lnTo>
                    <a:lnTo>
                      <a:pt x="14" y="3"/>
                    </a:lnTo>
                    <a:lnTo>
                      <a:pt x="11" y="8"/>
                    </a:lnTo>
                    <a:lnTo>
                      <a:pt x="8" y="11"/>
                    </a:lnTo>
                    <a:lnTo>
                      <a:pt x="5" y="16"/>
                    </a:lnTo>
                    <a:lnTo>
                      <a:pt x="2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1" y="34"/>
                    </a:lnTo>
                    <a:lnTo>
                      <a:pt x="4" y="38"/>
                    </a:lnTo>
                    <a:lnTo>
                      <a:pt x="9" y="4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59" name="Freeform 98"/>
              <p:cNvSpPr>
                <a:spLocks/>
              </p:cNvSpPr>
              <p:nvPr/>
            </p:nvSpPr>
            <p:spPr bwMode="auto">
              <a:xfrm>
                <a:off x="347" y="1385"/>
                <a:ext cx="52" cy="61"/>
              </a:xfrm>
              <a:custGeom>
                <a:avLst/>
                <a:gdLst>
                  <a:gd name="T0" fmla="*/ 1 w 52"/>
                  <a:gd name="T1" fmla="*/ 2 h 61"/>
                  <a:gd name="T2" fmla="*/ 0 w 52"/>
                  <a:gd name="T3" fmla="*/ 7 h 61"/>
                  <a:gd name="T4" fmla="*/ 0 w 52"/>
                  <a:gd name="T5" fmla="*/ 12 h 61"/>
                  <a:gd name="T6" fmla="*/ 3 w 52"/>
                  <a:gd name="T7" fmla="*/ 16 h 61"/>
                  <a:gd name="T8" fmla="*/ 5 w 52"/>
                  <a:gd name="T9" fmla="*/ 21 h 61"/>
                  <a:gd name="T10" fmla="*/ 10 w 52"/>
                  <a:gd name="T11" fmla="*/ 24 h 61"/>
                  <a:gd name="T12" fmla="*/ 13 w 52"/>
                  <a:gd name="T13" fmla="*/ 27 h 61"/>
                  <a:gd name="T14" fmla="*/ 15 w 52"/>
                  <a:gd name="T15" fmla="*/ 31 h 61"/>
                  <a:gd name="T16" fmla="*/ 18 w 52"/>
                  <a:gd name="T17" fmla="*/ 35 h 61"/>
                  <a:gd name="T18" fmla="*/ 19 w 52"/>
                  <a:gd name="T19" fmla="*/ 39 h 61"/>
                  <a:gd name="T20" fmla="*/ 18 w 52"/>
                  <a:gd name="T21" fmla="*/ 45 h 61"/>
                  <a:gd name="T22" fmla="*/ 20 w 52"/>
                  <a:gd name="T23" fmla="*/ 48 h 61"/>
                  <a:gd name="T24" fmla="*/ 23 w 52"/>
                  <a:gd name="T25" fmla="*/ 51 h 61"/>
                  <a:gd name="T26" fmla="*/ 25 w 52"/>
                  <a:gd name="T27" fmla="*/ 53 h 61"/>
                  <a:gd name="T28" fmla="*/ 28 w 52"/>
                  <a:gd name="T29" fmla="*/ 56 h 61"/>
                  <a:gd name="T30" fmla="*/ 31 w 52"/>
                  <a:gd name="T31" fmla="*/ 57 h 61"/>
                  <a:gd name="T32" fmla="*/ 34 w 52"/>
                  <a:gd name="T33" fmla="*/ 59 h 61"/>
                  <a:gd name="T34" fmla="*/ 37 w 52"/>
                  <a:gd name="T35" fmla="*/ 60 h 61"/>
                  <a:gd name="T36" fmla="*/ 40 w 52"/>
                  <a:gd name="T37" fmla="*/ 60 h 61"/>
                  <a:gd name="T38" fmla="*/ 43 w 52"/>
                  <a:gd name="T39" fmla="*/ 60 h 61"/>
                  <a:gd name="T40" fmla="*/ 47 w 52"/>
                  <a:gd name="T41" fmla="*/ 57 h 61"/>
                  <a:gd name="T42" fmla="*/ 47 w 52"/>
                  <a:gd name="T43" fmla="*/ 57 h 61"/>
                  <a:gd name="T44" fmla="*/ 48 w 52"/>
                  <a:gd name="T45" fmla="*/ 56 h 61"/>
                  <a:gd name="T46" fmla="*/ 50 w 52"/>
                  <a:gd name="T47" fmla="*/ 55 h 61"/>
                  <a:gd name="T48" fmla="*/ 50 w 52"/>
                  <a:gd name="T49" fmla="*/ 54 h 61"/>
                  <a:gd name="T50" fmla="*/ 51 w 52"/>
                  <a:gd name="T51" fmla="*/ 52 h 61"/>
                  <a:gd name="T52" fmla="*/ 51 w 52"/>
                  <a:gd name="T53" fmla="*/ 51 h 61"/>
                  <a:gd name="T54" fmla="*/ 51 w 52"/>
                  <a:gd name="T55" fmla="*/ 50 h 61"/>
                  <a:gd name="T56" fmla="*/ 51 w 52"/>
                  <a:gd name="T57" fmla="*/ 49 h 61"/>
                  <a:gd name="T58" fmla="*/ 51 w 52"/>
                  <a:gd name="T59" fmla="*/ 47 h 61"/>
                  <a:gd name="T60" fmla="*/ 51 w 52"/>
                  <a:gd name="T61" fmla="*/ 45 h 61"/>
                  <a:gd name="T62" fmla="*/ 33 w 52"/>
                  <a:gd name="T63" fmla="*/ 33 h 61"/>
                  <a:gd name="T64" fmla="*/ 36 w 52"/>
                  <a:gd name="T65" fmla="*/ 31 h 61"/>
                  <a:gd name="T66" fmla="*/ 38 w 52"/>
                  <a:gd name="T67" fmla="*/ 29 h 61"/>
                  <a:gd name="T68" fmla="*/ 39 w 52"/>
                  <a:gd name="T69" fmla="*/ 27 h 61"/>
                  <a:gd name="T70" fmla="*/ 40 w 52"/>
                  <a:gd name="T71" fmla="*/ 24 h 61"/>
                  <a:gd name="T72" fmla="*/ 41 w 52"/>
                  <a:gd name="T73" fmla="*/ 21 h 61"/>
                  <a:gd name="T74" fmla="*/ 41 w 52"/>
                  <a:gd name="T75" fmla="*/ 18 h 61"/>
                  <a:gd name="T76" fmla="*/ 40 w 52"/>
                  <a:gd name="T77" fmla="*/ 15 h 61"/>
                  <a:gd name="T78" fmla="*/ 39 w 52"/>
                  <a:gd name="T79" fmla="*/ 13 h 61"/>
                  <a:gd name="T80" fmla="*/ 38 w 52"/>
                  <a:gd name="T81" fmla="*/ 10 h 61"/>
                  <a:gd name="T82" fmla="*/ 35 w 52"/>
                  <a:gd name="T83" fmla="*/ 9 h 61"/>
                  <a:gd name="T84" fmla="*/ 33 w 52"/>
                  <a:gd name="T85" fmla="*/ 5 h 61"/>
                  <a:gd name="T86" fmla="*/ 29 w 52"/>
                  <a:gd name="T87" fmla="*/ 3 h 61"/>
                  <a:gd name="T88" fmla="*/ 27 w 52"/>
                  <a:gd name="T89" fmla="*/ 2 h 61"/>
                  <a:gd name="T90" fmla="*/ 23 w 52"/>
                  <a:gd name="T91" fmla="*/ 1 h 61"/>
                  <a:gd name="T92" fmla="*/ 19 w 52"/>
                  <a:gd name="T93" fmla="*/ 0 h 61"/>
                  <a:gd name="T94" fmla="*/ 15 w 52"/>
                  <a:gd name="T95" fmla="*/ 0 h 61"/>
                  <a:gd name="T96" fmla="*/ 11 w 52"/>
                  <a:gd name="T97" fmla="*/ 0 h 61"/>
                  <a:gd name="T98" fmla="*/ 8 w 52"/>
                  <a:gd name="T99" fmla="*/ 1 h 61"/>
                  <a:gd name="T100" fmla="*/ 5 w 52"/>
                  <a:gd name="T101" fmla="*/ 2 h 61"/>
                  <a:gd name="T102" fmla="*/ 1 w 52"/>
                  <a:gd name="T103" fmla="*/ 2 h 6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"/>
                  <a:gd name="T157" fmla="*/ 0 h 61"/>
                  <a:gd name="T158" fmla="*/ 52 w 52"/>
                  <a:gd name="T159" fmla="*/ 61 h 6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" h="61">
                    <a:moveTo>
                      <a:pt x="1" y="2"/>
                    </a:moveTo>
                    <a:lnTo>
                      <a:pt x="0" y="7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5" y="21"/>
                    </a:lnTo>
                    <a:lnTo>
                      <a:pt x="10" y="24"/>
                    </a:lnTo>
                    <a:lnTo>
                      <a:pt x="13" y="27"/>
                    </a:lnTo>
                    <a:lnTo>
                      <a:pt x="15" y="31"/>
                    </a:lnTo>
                    <a:lnTo>
                      <a:pt x="18" y="35"/>
                    </a:lnTo>
                    <a:lnTo>
                      <a:pt x="19" y="39"/>
                    </a:lnTo>
                    <a:lnTo>
                      <a:pt x="18" y="45"/>
                    </a:lnTo>
                    <a:lnTo>
                      <a:pt x="20" y="48"/>
                    </a:lnTo>
                    <a:lnTo>
                      <a:pt x="23" y="51"/>
                    </a:lnTo>
                    <a:lnTo>
                      <a:pt x="25" y="53"/>
                    </a:lnTo>
                    <a:lnTo>
                      <a:pt x="28" y="56"/>
                    </a:lnTo>
                    <a:lnTo>
                      <a:pt x="31" y="57"/>
                    </a:lnTo>
                    <a:lnTo>
                      <a:pt x="34" y="59"/>
                    </a:lnTo>
                    <a:lnTo>
                      <a:pt x="37" y="60"/>
                    </a:lnTo>
                    <a:lnTo>
                      <a:pt x="40" y="60"/>
                    </a:lnTo>
                    <a:lnTo>
                      <a:pt x="43" y="60"/>
                    </a:lnTo>
                    <a:lnTo>
                      <a:pt x="47" y="57"/>
                    </a:lnTo>
                    <a:lnTo>
                      <a:pt x="48" y="56"/>
                    </a:lnTo>
                    <a:lnTo>
                      <a:pt x="50" y="55"/>
                    </a:lnTo>
                    <a:lnTo>
                      <a:pt x="50" y="54"/>
                    </a:lnTo>
                    <a:lnTo>
                      <a:pt x="51" y="52"/>
                    </a:lnTo>
                    <a:lnTo>
                      <a:pt x="51" y="51"/>
                    </a:lnTo>
                    <a:lnTo>
                      <a:pt x="51" y="50"/>
                    </a:lnTo>
                    <a:lnTo>
                      <a:pt x="51" y="49"/>
                    </a:lnTo>
                    <a:lnTo>
                      <a:pt x="51" y="47"/>
                    </a:lnTo>
                    <a:lnTo>
                      <a:pt x="51" y="45"/>
                    </a:lnTo>
                    <a:lnTo>
                      <a:pt x="33" y="33"/>
                    </a:lnTo>
                    <a:lnTo>
                      <a:pt x="36" y="31"/>
                    </a:lnTo>
                    <a:lnTo>
                      <a:pt x="38" y="29"/>
                    </a:lnTo>
                    <a:lnTo>
                      <a:pt x="39" y="27"/>
                    </a:lnTo>
                    <a:lnTo>
                      <a:pt x="40" y="24"/>
                    </a:lnTo>
                    <a:lnTo>
                      <a:pt x="41" y="21"/>
                    </a:lnTo>
                    <a:lnTo>
                      <a:pt x="41" y="18"/>
                    </a:lnTo>
                    <a:lnTo>
                      <a:pt x="40" y="15"/>
                    </a:lnTo>
                    <a:lnTo>
                      <a:pt x="39" y="13"/>
                    </a:lnTo>
                    <a:lnTo>
                      <a:pt x="38" y="10"/>
                    </a:lnTo>
                    <a:lnTo>
                      <a:pt x="35" y="9"/>
                    </a:lnTo>
                    <a:lnTo>
                      <a:pt x="33" y="5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1" y="2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0" name="Freeform 99"/>
              <p:cNvSpPr>
                <a:spLocks/>
              </p:cNvSpPr>
              <p:nvPr/>
            </p:nvSpPr>
            <p:spPr bwMode="auto">
              <a:xfrm>
                <a:off x="539" y="1385"/>
                <a:ext cx="87" cy="60"/>
              </a:xfrm>
              <a:custGeom>
                <a:avLst/>
                <a:gdLst>
                  <a:gd name="T0" fmla="*/ 0 w 87"/>
                  <a:gd name="T1" fmla="*/ 33 h 60"/>
                  <a:gd name="T2" fmla="*/ 2 w 87"/>
                  <a:gd name="T3" fmla="*/ 32 h 60"/>
                  <a:gd name="T4" fmla="*/ 3 w 87"/>
                  <a:gd name="T5" fmla="*/ 30 h 60"/>
                  <a:gd name="T6" fmla="*/ 7 w 87"/>
                  <a:gd name="T7" fmla="*/ 30 h 60"/>
                  <a:gd name="T8" fmla="*/ 10 w 87"/>
                  <a:gd name="T9" fmla="*/ 30 h 60"/>
                  <a:gd name="T10" fmla="*/ 13 w 87"/>
                  <a:gd name="T11" fmla="*/ 30 h 60"/>
                  <a:gd name="T12" fmla="*/ 17 w 87"/>
                  <a:gd name="T13" fmla="*/ 32 h 60"/>
                  <a:gd name="T14" fmla="*/ 20 w 87"/>
                  <a:gd name="T15" fmla="*/ 33 h 60"/>
                  <a:gd name="T16" fmla="*/ 23 w 87"/>
                  <a:gd name="T17" fmla="*/ 35 h 60"/>
                  <a:gd name="T18" fmla="*/ 25 w 87"/>
                  <a:gd name="T19" fmla="*/ 39 h 60"/>
                  <a:gd name="T20" fmla="*/ 26 w 87"/>
                  <a:gd name="T21" fmla="*/ 43 h 60"/>
                  <a:gd name="T22" fmla="*/ 26 w 87"/>
                  <a:gd name="T23" fmla="*/ 46 h 60"/>
                  <a:gd name="T24" fmla="*/ 27 w 87"/>
                  <a:gd name="T25" fmla="*/ 49 h 60"/>
                  <a:gd name="T26" fmla="*/ 26 w 87"/>
                  <a:gd name="T27" fmla="*/ 52 h 60"/>
                  <a:gd name="T28" fmla="*/ 25 w 87"/>
                  <a:gd name="T29" fmla="*/ 53 h 60"/>
                  <a:gd name="T30" fmla="*/ 23 w 87"/>
                  <a:gd name="T31" fmla="*/ 55 h 60"/>
                  <a:gd name="T32" fmla="*/ 21 w 87"/>
                  <a:gd name="T33" fmla="*/ 57 h 60"/>
                  <a:gd name="T34" fmla="*/ 18 w 87"/>
                  <a:gd name="T35" fmla="*/ 58 h 60"/>
                  <a:gd name="T36" fmla="*/ 16 w 87"/>
                  <a:gd name="T37" fmla="*/ 59 h 60"/>
                  <a:gd name="T38" fmla="*/ 13 w 87"/>
                  <a:gd name="T39" fmla="*/ 59 h 60"/>
                  <a:gd name="T40" fmla="*/ 12 w 87"/>
                  <a:gd name="T41" fmla="*/ 59 h 60"/>
                  <a:gd name="T42" fmla="*/ 85 w 87"/>
                  <a:gd name="T43" fmla="*/ 33 h 60"/>
                  <a:gd name="T44" fmla="*/ 86 w 87"/>
                  <a:gd name="T45" fmla="*/ 29 h 60"/>
                  <a:gd name="T46" fmla="*/ 86 w 87"/>
                  <a:gd name="T47" fmla="*/ 26 h 60"/>
                  <a:gd name="T48" fmla="*/ 86 w 87"/>
                  <a:gd name="T49" fmla="*/ 22 h 60"/>
                  <a:gd name="T50" fmla="*/ 84 w 87"/>
                  <a:gd name="T51" fmla="*/ 20 h 60"/>
                  <a:gd name="T52" fmla="*/ 83 w 87"/>
                  <a:gd name="T53" fmla="*/ 16 h 60"/>
                  <a:gd name="T54" fmla="*/ 82 w 87"/>
                  <a:gd name="T55" fmla="*/ 14 h 60"/>
                  <a:gd name="T56" fmla="*/ 80 w 87"/>
                  <a:gd name="T57" fmla="*/ 9 h 60"/>
                  <a:gd name="T58" fmla="*/ 79 w 87"/>
                  <a:gd name="T59" fmla="*/ 7 h 60"/>
                  <a:gd name="T60" fmla="*/ 77 w 87"/>
                  <a:gd name="T61" fmla="*/ 3 h 60"/>
                  <a:gd name="T62" fmla="*/ 76 w 87"/>
                  <a:gd name="T63" fmla="*/ 0 h 60"/>
                  <a:gd name="T64" fmla="*/ 0 w 87"/>
                  <a:gd name="T65" fmla="*/ 33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7"/>
                  <a:gd name="T100" fmla="*/ 0 h 60"/>
                  <a:gd name="T101" fmla="*/ 87 w 87"/>
                  <a:gd name="T102" fmla="*/ 60 h 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7" h="60">
                    <a:moveTo>
                      <a:pt x="0" y="33"/>
                    </a:moveTo>
                    <a:lnTo>
                      <a:pt x="2" y="32"/>
                    </a:lnTo>
                    <a:lnTo>
                      <a:pt x="3" y="30"/>
                    </a:lnTo>
                    <a:lnTo>
                      <a:pt x="7" y="30"/>
                    </a:lnTo>
                    <a:lnTo>
                      <a:pt x="10" y="30"/>
                    </a:lnTo>
                    <a:lnTo>
                      <a:pt x="13" y="30"/>
                    </a:lnTo>
                    <a:lnTo>
                      <a:pt x="17" y="32"/>
                    </a:lnTo>
                    <a:lnTo>
                      <a:pt x="20" y="33"/>
                    </a:lnTo>
                    <a:lnTo>
                      <a:pt x="23" y="35"/>
                    </a:lnTo>
                    <a:lnTo>
                      <a:pt x="25" y="39"/>
                    </a:lnTo>
                    <a:lnTo>
                      <a:pt x="26" y="43"/>
                    </a:lnTo>
                    <a:lnTo>
                      <a:pt x="26" y="46"/>
                    </a:lnTo>
                    <a:lnTo>
                      <a:pt x="27" y="49"/>
                    </a:lnTo>
                    <a:lnTo>
                      <a:pt x="26" y="52"/>
                    </a:lnTo>
                    <a:lnTo>
                      <a:pt x="25" y="53"/>
                    </a:lnTo>
                    <a:lnTo>
                      <a:pt x="23" y="55"/>
                    </a:lnTo>
                    <a:lnTo>
                      <a:pt x="21" y="57"/>
                    </a:lnTo>
                    <a:lnTo>
                      <a:pt x="18" y="58"/>
                    </a:lnTo>
                    <a:lnTo>
                      <a:pt x="16" y="59"/>
                    </a:lnTo>
                    <a:lnTo>
                      <a:pt x="13" y="59"/>
                    </a:lnTo>
                    <a:lnTo>
                      <a:pt x="12" y="59"/>
                    </a:lnTo>
                    <a:lnTo>
                      <a:pt x="85" y="33"/>
                    </a:lnTo>
                    <a:lnTo>
                      <a:pt x="86" y="29"/>
                    </a:lnTo>
                    <a:lnTo>
                      <a:pt x="86" y="26"/>
                    </a:lnTo>
                    <a:lnTo>
                      <a:pt x="86" y="22"/>
                    </a:lnTo>
                    <a:lnTo>
                      <a:pt x="84" y="20"/>
                    </a:lnTo>
                    <a:lnTo>
                      <a:pt x="83" y="16"/>
                    </a:lnTo>
                    <a:lnTo>
                      <a:pt x="82" y="14"/>
                    </a:lnTo>
                    <a:lnTo>
                      <a:pt x="80" y="9"/>
                    </a:lnTo>
                    <a:lnTo>
                      <a:pt x="79" y="7"/>
                    </a:lnTo>
                    <a:lnTo>
                      <a:pt x="77" y="3"/>
                    </a:lnTo>
                    <a:lnTo>
                      <a:pt x="76" y="0"/>
                    </a:lnTo>
                    <a:lnTo>
                      <a:pt x="0" y="3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1" name="Freeform 100"/>
              <p:cNvSpPr>
                <a:spLocks/>
              </p:cNvSpPr>
              <p:nvPr/>
            </p:nvSpPr>
            <p:spPr bwMode="auto">
              <a:xfrm>
                <a:off x="340" y="1385"/>
                <a:ext cx="176" cy="78"/>
              </a:xfrm>
              <a:custGeom>
                <a:avLst/>
                <a:gdLst>
                  <a:gd name="T0" fmla="*/ 169 w 176"/>
                  <a:gd name="T1" fmla="*/ 56 h 78"/>
                  <a:gd name="T2" fmla="*/ 154 w 176"/>
                  <a:gd name="T3" fmla="*/ 60 h 78"/>
                  <a:gd name="T4" fmla="*/ 138 w 176"/>
                  <a:gd name="T5" fmla="*/ 63 h 78"/>
                  <a:gd name="T6" fmla="*/ 122 w 176"/>
                  <a:gd name="T7" fmla="*/ 65 h 78"/>
                  <a:gd name="T8" fmla="*/ 105 w 176"/>
                  <a:gd name="T9" fmla="*/ 66 h 78"/>
                  <a:gd name="T10" fmla="*/ 87 w 176"/>
                  <a:gd name="T11" fmla="*/ 67 h 78"/>
                  <a:gd name="T12" fmla="*/ 69 w 176"/>
                  <a:gd name="T13" fmla="*/ 67 h 78"/>
                  <a:gd name="T14" fmla="*/ 52 w 176"/>
                  <a:gd name="T15" fmla="*/ 68 h 78"/>
                  <a:gd name="T16" fmla="*/ 34 w 176"/>
                  <a:gd name="T17" fmla="*/ 69 h 78"/>
                  <a:gd name="T18" fmla="*/ 17 w 176"/>
                  <a:gd name="T19" fmla="*/ 70 h 78"/>
                  <a:gd name="T20" fmla="*/ 0 w 176"/>
                  <a:gd name="T21" fmla="*/ 72 h 78"/>
                  <a:gd name="T22" fmla="*/ 7 w 176"/>
                  <a:gd name="T23" fmla="*/ 77 h 78"/>
                  <a:gd name="T24" fmla="*/ 24 w 176"/>
                  <a:gd name="T25" fmla="*/ 76 h 78"/>
                  <a:gd name="T26" fmla="*/ 41 w 176"/>
                  <a:gd name="T27" fmla="*/ 74 h 78"/>
                  <a:gd name="T28" fmla="*/ 58 w 176"/>
                  <a:gd name="T29" fmla="*/ 73 h 78"/>
                  <a:gd name="T30" fmla="*/ 76 w 176"/>
                  <a:gd name="T31" fmla="*/ 71 h 78"/>
                  <a:gd name="T32" fmla="*/ 92 w 176"/>
                  <a:gd name="T33" fmla="*/ 70 h 78"/>
                  <a:gd name="T34" fmla="*/ 109 w 176"/>
                  <a:gd name="T35" fmla="*/ 70 h 78"/>
                  <a:gd name="T36" fmla="*/ 126 w 176"/>
                  <a:gd name="T37" fmla="*/ 69 h 78"/>
                  <a:gd name="T38" fmla="*/ 142 w 176"/>
                  <a:gd name="T39" fmla="*/ 67 h 78"/>
                  <a:gd name="T40" fmla="*/ 159 w 176"/>
                  <a:gd name="T41" fmla="*/ 65 h 78"/>
                  <a:gd name="T42" fmla="*/ 175 w 176"/>
                  <a:gd name="T43" fmla="*/ 63 h 78"/>
                  <a:gd name="T44" fmla="*/ 174 w 176"/>
                  <a:gd name="T45" fmla="*/ 56 h 78"/>
                  <a:gd name="T46" fmla="*/ 171 w 176"/>
                  <a:gd name="T47" fmla="*/ 50 h 78"/>
                  <a:gd name="T48" fmla="*/ 167 w 176"/>
                  <a:gd name="T49" fmla="*/ 44 h 78"/>
                  <a:gd name="T50" fmla="*/ 165 w 176"/>
                  <a:gd name="T51" fmla="*/ 38 h 78"/>
                  <a:gd name="T52" fmla="*/ 161 w 176"/>
                  <a:gd name="T53" fmla="*/ 32 h 78"/>
                  <a:gd name="T54" fmla="*/ 159 w 176"/>
                  <a:gd name="T55" fmla="*/ 26 h 78"/>
                  <a:gd name="T56" fmla="*/ 157 w 176"/>
                  <a:gd name="T57" fmla="*/ 20 h 78"/>
                  <a:gd name="T58" fmla="*/ 153 w 176"/>
                  <a:gd name="T59" fmla="*/ 14 h 78"/>
                  <a:gd name="T60" fmla="*/ 152 w 176"/>
                  <a:gd name="T61" fmla="*/ 7 h 78"/>
                  <a:gd name="T62" fmla="*/ 149 w 176"/>
                  <a:gd name="T63" fmla="*/ 0 h 78"/>
                  <a:gd name="T64" fmla="*/ 148 w 176"/>
                  <a:gd name="T65" fmla="*/ 6 h 78"/>
                  <a:gd name="T66" fmla="*/ 149 w 176"/>
                  <a:gd name="T67" fmla="*/ 11 h 78"/>
                  <a:gd name="T68" fmla="*/ 150 w 176"/>
                  <a:gd name="T69" fmla="*/ 16 h 78"/>
                  <a:gd name="T70" fmla="*/ 152 w 176"/>
                  <a:gd name="T71" fmla="*/ 22 h 78"/>
                  <a:gd name="T72" fmla="*/ 154 w 176"/>
                  <a:gd name="T73" fmla="*/ 28 h 78"/>
                  <a:gd name="T74" fmla="*/ 157 w 176"/>
                  <a:gd name="T75" fmla="*/ 34 h 78"/>
                  <a:gd name="T76" fmla="*/ 161 w 176"/>
                  <a:gd name="T77" fmla="*/ 39 h 78"/>
                  <a:gd name="T78" fmla="*/ 163 w 176"/>
                  <a:gd name="T79" fmla="*/ 44 h 78"/>
                  <a:gd name="T80" fmla="*/ 166 w 176"/>
                  <a:gd name="T81" fmla="*/ 50 h 78"/>
                  <a:gd name="T82" fmla="*/ 169 w 176"/>
                  <a:gd name="T83" fmla="*/ 56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6"/>
                  <a:gd name="T127" fmla="*/ 0 h 78"/>
                  <a:gd name="T128" fmla="*/ 176 w 176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6" h="78">
                    <a:moveTo>
                      <a:pt x="169" y="56"/>
                    </a:moveTo>
                    <a:lnTo>
                      <a:pt x="154" y="60"/>
                    </a:lnTo>
                    <a:lnTo>
                      <a:pt x="138" y="63"/>
                    </a:lnTo>
                    <a:lnTo>
                      <a:pt x="122" y="65"/>
                    </a:lnTo>
                    <a:lnTo>
                      <a:pt x="105" y="66"/>
                    </a:lnTo>
                    <a:lnTo>
                      <a:pt x="87" y="67"/>
                    </a:lnTo>
                    <a:lnTo>
                      <a:pt x="69" y="67"/>
                    </a:lnTo>
                    <a:lnTo>
                      <a:pt x="52" y="68"/>
                    </a:lnTo>
                    <a:lnTo>
                      <a:pt x="34" y="69"/>
                    </a:lnTo>
                    <a:lnTo>
                      <a:pt x="17" y="70"/>
                    </a:lnTo>
                    <a:lnTo>
                      <a:pt x="0" y="72"/>
                    </a:lnTo>
                    <a:lnTo>
                      <a:pt x="7" y="77"/>
                    </a:lnTo>
                    <a:lnTo>
                      <a:pt x="24" y="76"/>
                    </a:lnTo>
                    <a:lnTo>
                      <a:pt x="41" y="74"/>
                    </a:lnTo>
                    <a:lnTo>
                      <a:pt x="58" y="73"/>
                    </a:lnTo>
                    <a:lnTo>
                      <a:pt x="76" y="71"/>
                    </a:lnTo>
                    <a:lnTo>
                      <a:pt x="92" y="70"/>
                    </a:lnTo>
                    <a:lnTo>
                      <a:pt x="109" y="70"/>
                    </a:lnTo>
                    <a:lnTo>
                      <a:pt x="126" y="69"/>
                    </a:lnTo>
                    <a:lnTo>
                      <a:pt x="142" y="67"/>
                    </a:lnTo>
                    <a:lnTo>
                      <a:pt x="159" y="65"/>
                    </a:lnTo>
                    <a:lnTo>
                      <a:pt x="175" y="63"/>
                    </a:lnTo>
                    <a:lnTo>
                      <a:pt x="174" y="56"/>
                    </a:lnTo>
                    <a:lnTo>
                      <a:pt x="171" y="50"/>
                    </a:lnTo>
                    <a:lnTo>
                      <a:pt x="167" y="44"/>
                    </a:lnTo>
                    <a:lnTo>
                      <a:pt x="165" y="38"/>
                    </a:lnTo>
                    <a:lnTo>
                      <a:pt x="161" y="32"/>
                    </a:lnTo>
                    <a:lnTo>
                      <a:pt x="159" y="26"/>
                    </a:lnTo>
                    <a:lnTo>
                      <a:pt x="157" y="20"/>
                    </a:lnTo>
                    <a:lnTo>
                      <a:pt x="153" y="14"/>
                    </a:lnTo>
                    <a:lnTo>
                      <a:pt x="152" y="7"/>
                    </a:lnTo>
                    <a:lnTo>
                      <a:pt x="149" y="0"/>
                    </a:lnTo>
                    <a:lnTo>
                      <a:pt x="148" y="6"/>
                    </a:lnTo>
                    <a:lnTo>
                      <a:pt x="149" y="11"/>
                    </a:lnTo>
                    <a:lnTo>
                      <a:pt x="150" y="16"/>
                    </a:lnTo>
                    <a:lnTo>
                      <a:pt x="152" y="22"/>
                    </a:lnTo>
                    <a:lnTo>
                      <a:pt x="154" y="28"/>
                    </a:lnTo>
                    <a:lnTo>
                      <a:pt x="157" y="34"/>
                    </a:lnTo>
                    <a:lnTo>
                      <a:pt x="161" y="39"/>
                    </a:lnTo>
                    <a:lnTo>
                      <a:pt x="163" y="44"/>
                    </a:lnTo>
                    <a:lnTo>
                      <a:pt x="166" y="50"/>
                    </a:lnTo>
                    <a:lnTo>
                      <a:pt x="169" y="56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2" name="Freeform 101"/>
              <p:cNvSpPr>
                <a:spLocks/>
              </p:cNvSpPr>
              <p:nvPr/>
            </p:nvSpPr>
            <p:spPr bwMode="auto">
              <a:xfrm>
                <a:off x="447" y="1386"/>
                <a:ext cx="37" cy="51"/>
              </a:xfrm>
              <a:custGeom>
                <a:avLst/>
                <a:gdLst>
                  <a:gd name="T0" fmla="*/ 0 w 37"/>
                  <a:gd name="T1" fmla="*/ 0 h 51"/>
                  <a:gd name="T2" fmla="*/ 0 w 37"/>
                  <a:gd name="T3" fmla="*/ 6 h 51"/>
                  <a:gd name="T4" fmla="*/ 2 w 37"/>
                  <a:gd name="T5" fmla="*/ 11 h 51"/>
                  <a:gd name="T6" fmla="*/ 4 w 37"/>
                  <a:gd name="T7" fmla="*/ 16 h 51"/>
                  <a:gd name="T8" fmla="*/ 6 w 37"/>
                  <a:gd name="T9" fmla="*/ 21 h 51"/>
                  <a:gd name="T10" fmla="*/ 9 w 37"/>
                  <a:gd name="T11" fmla="*/ 26 h 51"/>
                  <a:gd name="T12" fmla="*/ 12 w 37"/>
                  <a:gd name="T13" fmla="*/ 32 h 51"/>
                  <a:gd name="T14" fmla="*/ 15 w 37"/>
                  <a:gd name="T15" fmla="*/ 36 h 51"/>
                  <a:gd name="T16" fmla="*/ 18 w 37"/>
                  <a:gd name="T17" fmla="*/ 41 h 51"/>
                  <a:gd name="T18" fmla="*/ 22 w 37"/>
                  <a:gd name="T19" fmla="*/ 46 h 51"/>
                  <a:gd name="T20" fmla="*/ 26 w 37"/>
                  <a:gd name="T21" fmla="*/ 50 h 51"/>
                  <a:gd name="T22" fmla="*/ 24 w 37"/>
                  <a:gd name="T23" fmla="*/ 33 h 51"/>
                  <a:gd name="T24" fmla="*/ 36 w 37"/>
                  <a:gd name="T25" fmla="*/ 33 h 51"/>
                  <a:gd name="T26" fmla="*/ 36 w 37"/>
                  <a:gd name="T27" fmla="*/ 29 h 51"/>
                  <a:gd name="T28" fmla="*/ 34 w 37"/>
                  <a:gd name="T29" fmla="*/ 25 h 51"/>
                  <a:gd name="T30" fmla="*/ 32 w 37"/>
                  <a:gd name="T31" fmla="*/ 22 h 51"/>
                  <a:gd name="T32" fmla="*/ 30 w 37"/>
                  <a:gd name="T33" fmla="*/ 20 h 51"/>
                  <a:gd name="T34" fmla="*/ 27 w 37"/>
                  <a:gd name="T35" fmla="*/ 17 h 51"/>
                  <a:gd name="T36" fmla="*/ 24 w 37"/>
                  <a:gd name="T37" fmla="*/ 14 h 51"/>
                  <a:gd name="T38" fmla="*/ 21 w 37"/>
                  <a:gd name="T39" fmla="*/ 13 h 51"/>
                  <a:gd name="T40" fmla="*/ 17 w 37"/>
                  <a:gd name="T41" fmla="*/ 11 h 51"/>
                  <a:gd name="T42" fmla="*/ 14 w 37"/>
                  <a:gd name="T43" fmla="*/ 8 h 51"/>
                  <a:gd name="T44" fmla="*/ 11 w 37"/>
                  <a:gd name="T45" fmla="*/ 6 h 51"/>
                  <a:gd name="T46" fmla="*/ 26 w 37"/>
                  <a:gd name="T47" fmla="*/ 25 h 51"/>
                  <a:gd name="T48" fmla="*/ 22 w 37"/>
                  <a:gd name="T49" fmla="*/ 26 h 51"/>
                  <a:gd name="T50" fmla="*/ 19 w 37"/>
                  <a:gd name="T51" fmla="*/ 25 h 51"/>
                  <a:gd name="T52" fmla="*/ 15 w 37"/>
                  <a:gd name="T53" fmla="*/ 24 h 51"/>
                  <a:gd name="T54" fmla="*/ 12 w 37"/>
                  <a:gd name="T55" fmla="*/ 21 h 51"/>
                  <a:gd name="T56" fmla="*/ 10 w 37"/>
                  <a:gd name="T57" fmla="*/ 18 h 51"/>
                  <a:gd name="T58" fmla="*/ 7 w 37"/>
                  <a:gd name="T59" fmla="*/ 14 h 51"/>
                  <a:gd name="T60" fmla="*/ 5 w 37"/>
                  <a:gd name="T61" fmla="*/ 10 h 51"/>
                  <a:gd name="T62" fmla="*/ 3 w 37"/>
                  <a:gd name="T63" fmla="*/ 7 h 51"/>
                  <a:gd name="T64" fmla="*/ 1 w 37"/>
                  <a:gd name="T65" fmla="*/ 3 h 51"/>
                  <a:gd name="T66" fmla="*/ 0 w 37"/>
                  <a:gd name="T67" fmla="*/ 0 h 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"/>
                  <a:gd name="T103" fmla="*/ 0 h 51"/>
                  <a:gd name="T104" fmla="*/ 37 w 37"/>
                  <a:gd name="T105" fmla="*/ 51 h 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" h="51">
                    <a:moveTo>
                      <a:pt x="0" y="0"/>
                    </a:moveTo>
                    <a:lnTo>
                      <a:pt x="0" y="6"/>
                    </a:lnTo>
                    <a:lnTo>
                      <a:pt x="2" y="11"/>
                    </a:lnTo>
                    <a:lnTo>
                      <a:pt x="4" y="16"/>
                    </a:lnTo>
                    <a:lnTo>
                      <a:pt x="6" y="21"/>
                    </a:lnTo>
                    <a:lnTo>
                      <a:pt x="9" y="26"/>
                    </a:lnTo>
                    <a:lnTo>
                      <a:pt x="12" y="32"/>
                    </a:lnTo>
                    <a:lnTo>
                      <a:pt x="15" y="36"/>
                    </a:lnTo>
                    <a:lnTo>
                      <a:pt x="18" y="41"/>
                    </a:lnTo>
                    <a:lnTo>
                      <a:pt x="22" y="46"/>
                    </a:lnTo>
                    <a:lnTo>
                      <a:pt x="26" y="50"/>
                    </a:lnTo>
                    <a:lnTo>
                      <a:pt x="24" y="33"/>
                    </a:lnTo>
                    <a:lnTo>
                      <a:pt x="36" y="33"/>
                    </a:lnTo>
                    <a:lnTo>
                      <a:pt x="36" y="29"/>
                    </a:lnTo>
                    <a:lnTo>
                      <a:pt x="34" y="25"/>
                    </a:lnTo>
                    <a:lnTo>
                      <a:pt x="32" y="22"/>
                    </a:lnTo>
                    <a:lnTo>
                      <a:pt x="30" y="20"/>
                    </a:lnTo>
                    <a:lnTo>
                      <a:pt x="27" y="17"/>
                    </a:lnTo>
                    <a:lnTo>
                      <a:pt x="24" y="14"/>
                    </a:lnTo>
                    <a:lnTo>
                      <a:pt x="21" y="13"/>
                    </a:lnTo>
                    <a:lnTo>
                      <a:pt x="17" y="11"/>
                    </a:lnTo>
                    <a:lnTo>
                      <a:pt x="14" y="8"/>
                    </a:lnTo>
                    <a:lnTo>
                      <a:pt x="11" y="6"/>
                    </a:lnTo>
                    <a:lnTo>
                      <a:pt x="26" y="25"/>
                    </a:lnTo>
                    <a:lnTo>
                      <a:pt x="22" y="26"/>
                    </a:lnTo>
                    <a:lnTo>
                      <a:pt x="19" y="25"/>
                    </a:lnTo>
                    <a:lnTo>
                      <a:pt x="15" y="24"/>
                    </a:lnTo>
                    <a:lnTo>
                      <a:pt x="12" y="21"/>
                    </a:lnTo>
                    <a:lnTo>
                      <a:pt x="10" y="18"/>
                    </a:lnTo>
                    <a:lnTo>
                      <a:pt x="7" y="14"/>
                    </a:lnTo>
                    <a:lnTo>
                      <a:pt x="5" y="10"/>
                    </a:lnTo>
                    <a:lnTo>
                      <a:pt x="3" y="7"/>
                    </a:ln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3" name="Freeform 102"/>
              <p:cNvSpPr>
                <a:spLocks/>
              </p:cNvSpPr>
              <p:nvPr/>
            </p:nvSpPr>
            <p:spPr bwMode="auto">
              <a:xfrm>
                <a:off x="397" y="1386"/>
                <a:ext cx="46" cy="53"/>
              </a:xfrm>
              <a:custGeom>
                <a:avLst/>
                <a:gdLst>
                  <a:gd name="T0" fmla="*/ 0 w 46"/>
                  <a:gd name="T1" fmla="*/ 5 h 53"/>
                  <a:gd name="T2" fmla="*/ 3 w 46"/>
                  <a:gd name="T3" fmla="*/ 12 h 53"/>
                  <a:gd name="T4" fmla="*/ 10 w 46"/>
                  <a:gd name="T5" fmla="*/ 19 h 53"/>
                  <a:gd name="T6" fmla="*/ 16 w 46"/>
                  <a:gd name="T7" fmla="*/ 26 h 53"/>
                  <a:gd name="T8" fmla="*/ 17 w 46"/>
                  <a:gd name="T9" fmla="*/ 35 h 53"/>
                  <a:gd name="T10" fmla="*/ 17 w 46"/>
                  <a:gd name="T11" fmla="*/ 42 h 53"/>
                  <a:gd name="T12" fmla="*/ 22 w 46"/>
                  <a:gd name="T13" fmla="*/ 46 h 53"/>
                  <a:gd name="T14" fmla="*/ 27 w 46"/>
                  <a:gd name="T15" fmla="*/ 50 h 53"/>
                  <a:gd name="T16" fmla="*/ 33 w 46"/>
                  <a:gd name="T17" fmla="*/ 52 h 53"/>
                  <a:gd name="T18" fmla="*/ 39 w 46"/>
                  <a:gd name="T19" fmla="*/ 52 h 53"/>
                  <a:gd name="T20" fmla="*/ 44 w 46"/>
                  <a:gd name="T21" fmla="*/ 51 h 53"/>
                  <a:gd name="T22" fmla="*/ 45 w 46"/>
                  <a:gd name="T23" fmla="*/ 49 h 53"/>
                  <a:gd name="T24" fmla="*/ 45 w 46"/>
                  <a:gd name="T25" fmla="*/ 46 h 53"/>
                  <a:gd name="T26" fmla="*/ 45 w 46"/>
                  <a:gd name="T27" fmla="*/ 44 h 53"/>
                  <a:gd name="T28" fmla="*/ 45 w 46"/>
                  <a:gd name="T29" fmla="*/ 40 h 53"/>
                  <a:gd name="T30" fmla="*/ 44 w 46"/>
                  <a:gd name="T31" fmla="*/ 39 h 53"/>
                  <a:gd name="T32" fmla="*/ 43 w 46"/>
                  <a:gd name="T33" fmla="*/ 38 h 53"/>
                  <a:gd name="T34" fmla="*/ 41 w 46"/>
                  <a:gd name="T35" fmla="*/ 36 h 53"/>
                  <a:gd name="T36" fmla="*/ 39 w 46"/>
                  <a:gd name="T37" fmla="*/ 35 h 53"/>
                  <a:gd name="T38" fmla="*/ 37 w 46"/>
                  <a:gd name="T39" fmla="*/ 35 h 53"/>
                  <a:gd name="T40" fmla="*/ 35 w 46"/>
                  <a:gd name="T41" fmla="*/ 36 h 53"/>
                  <a:gd name="T42" fmla="*/ 35 w 46"/>
                  <a:gd name="T43" fmla="*/ 38 h 53"/>
                  <a:gd name="T44" fmla="*/ 37 w 46"/>
                  <a:gd name="T45" fmla="*/ 40 h 53"/>
                  <a:gd name="T46" fmla="*/ 39 w 46"/>
                  <a:gd name="T47" fmla="*/ 42 h 53"/>
                  <a:gd name="T48" fmla="*/ 40 w 46"/>
                  <a:gd name="T49" fmla="*/ 44 h 53"/>
                  <a:gd name="T50" fmla="*/ 39 w 46"/>
                  <a:gd name="T51" fmla="*/ 46 h 53"/>
                  <a:gd name="T52" fmla="*/ 35 w 46"/>
                  <a:gd name="T53" fmla="*/ 46 h 53"/>
                  <a:gd name="T54" fmla="*/ 32 w 46"/>
                  <a:gd name="T55" fmla="*/ 46 h 53"/>
                  <a:gd name="T56" fmla="*/ 30 w 46"/>
                  <a:gd name="T57" fmla="*/ 45 h 53"/>
                  <a:gd name="T58" fmla="*/ 25 w 46"/>
                  <a:gd name="T59" fmla="*/ 43 h 53"/>
                  <a:gd name="T60" fmla="*/ 21 w 46"/>
                  <a:gd name="T61" fmla="*/ 40 h 53"/>
                  <a:gd name="T62" fmla="*/ 20 w 46"/>
                  <a:gd name="T63" fmla="*/ 35 h 53"/>
                  <a:gd name="T64" fmla="*/ 22 w 46"/>
                  <a:gd name="T65" fmla="*/ 30 h 53"/>
                  <a:gd name="T66" fmla="*/ 27 w 46"/>
                  <a:gd name="T67" fmla="*/ 27 h 53"/>
                  <a:gd name="T68" fmla="*/ 30 w 46"/>
                  <a:gd name="T69" fmla="*/ 23 h 53"/>
                  <a:gd name="T70" fmla="*/ 29 w 46"/>
                  <a:gd name="T71" fmla="*/ 20 h 53"/>
                  <a:gd name="T72" fmla="*/ 23 w 46"/>
                  <a:gd name="T73" fmla="*/ 20 h 53"/>
                  <a:gd name="T74" fmla="*/ 17 w 46"/>
                  <a:gd name="T75" fmla="*/ 18 h 53"/>
                  <a:gd name="T76" fmla="*/ 12 w 46"/>
                  <a:gd name="T77" fmla="*/ 15 h 53"/>
                  <a:gd name="T78" fmla="*/ 7 w 46"/>
                  <a:gd name="T79" fmla="*/ 11 h 53"/>
                  <a:gd name="T80" fmla="*/ 9 w 46"/>
                  <a:gd name="T81" fmla="*/ 6 h 53"/>
                  <a:gd name="T82" fmla="*/ 16 w 46"/>
                  <a:gd name="T83" fmla="*/ 6 h 53"/>
                  <a:gd name="T84" fmla="*/ 22 w 46"/>
                  <a:gd name="T85" fmla="*/ 7 h 53"/>
                  <a:gd name="T86" fmla="*/ 29 w 46"/>
                  <a:gd name="T87" fmla="*/ 10 h 53"/>
                  <a:gd name="T88" fmla="*/ 35 w 46"/>
                  <a:gd name="T89" fmla="*/ 12 h 53"/>
                  <a:gd name="T90" fmla="*/ 36 w 46"/>
                  <a:gd name="T91" fmla="*/ 10 h 53"/>
                  <a:gd name="T92" fmla="*/ 31 w 46"/>
                  <a:gd name="T93" fmla="*/ 5 h 53"/>
                  <a:gd name="T94" fmla="*/ 24 w 46"/>
                  <a:gd name="T95" fmla="*/ 1 h 53"/>
                  <a:gd name="T96" fmla="*/ 15 w 46"/>
                  <a:gd name="T97" fmla="*/ 0 h 53"/>
                  <a:gd name="T98" fmla="*/ 5 w 46"/>
                  <a:gd name="T99" fmla="*/ 0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"/>
                  <a:gd name="T151" fmla="*/ 0 h 53"/>
                  <a:gd name="T152" fmla="*/ 46 w 46"/>
                  <a:gd name="T153" fmla="*/ 53 h 5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" h="53">
                    <a:moveTo>
                      <a:pt x="1" y="1"/>
                    </a:moveTo>
                    <a:lnTo>
                      <a:pt x="0" y="5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7" y="17"/>
                    </a:lnTo>
                    <a:lnTo>
                      <a:pt x="10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30"/>
                    </a:lnTo>
                    <a:lnTo>
                      <a:pt x="17" y="35"/>
                    </a:lnTo>
                    <a:lnTo>
                      <a:pt x="15" y="40"/>
                    </a:lnTo>
                    <a:lnTo>
                      <a:pt x="17" y="42"/>
                    </a:lnTo>
                    <a:lnTo>
                      <a:pt x="20" y="44"/>
                    </a:lnTo>
                    <a:lnTo>
                      <a:pt x="22" y="46"/>
                    </a:lnTo>
                    <a:lnTo>
                      <a:pt x="25" y="48"/>
                    </a:lnTo>
                    <a:lnTo>
                      <a:pt x="27" y="50"/>
                    </a:lnTo>
                    <a:lnTo>
                      <a:pt x="30" y="52"/>
                    </a:lnTo>
                    <a:lnTo>
                      <a:pt x="33" y="52"/>
                    </a:lnTo>
                    <a:lnTo>
                      <a:pt x="36" y="52"/>
                    </a:lnTo>
                    <a:lnTo>
                      <a:pt x="39" y="52"/>
                    </a:lnTo>
                    <a:lnTo>
                      <a:pt x="43" y="52"/>
                    </a:lnTo>
                    <a:lnTo>
                      <a:pt x="44" y="51"/>
                    </a:lnTo>
                    <a:lnTo>
                      <a:pt x="45" y="51"/>
                    </a:lnTo>
                    <a:lnTo>
                      <a:pt x="45" y="49"/>
                    </a:lnTo>
                    <a:lnTo>
                      <a:pt x="45" y="48"/>
                    </a:lnTo>
                    <a:lnTo>
                      <a:pt x="45" y="46"/>
                    </a:lnTo>
                    <a:lnTo>
                      <a:pt x="45" y="44"/>
                    </a:lnTo>
                    <a:lnTo>
                      <a:pt x="45" y="42"/>
                    </a:lnTo>
                    <a:lnTo>
                      <a:pt x="45" y="40"/>
                    </a:lnTo>
                    <a:lnTo>
                      <a:pt x="44" y="39"/>
                    </a:lnTo>
                    <a:lnTo>
                      <a:pt x="43" y="38"/>
                    </a:lnTo>
                    <a:lnTo>
                      <a:pt x="42" y="36"/>
                    </a:lnTo>
                    <a:lnTo>
                      <a:pt x="41" y="36"/>
                    </a:lnTo>
                    <a:lnTo>
                      <a:pt x="40" y="35"/>
                    </a:lnTo>
                    <a:lnTo>
                      <a:pt x="39" y="35"/>
                    </a:lnTo>
                    <a:lnTo>
                      <a:pt x="38" y="35"/>
                    </a:lnTo>
                    <a:lnTo>
                      <a:pt x="37" y="35"/>
                    </a:lnTo>
                    <a:lnTo>
                      <a:pt x="36" y="35"/>
                    </a:lnTo>
                    <a:lnTo>
                      <a:pt x="35" y="36"/>
                    </a:lnTo>
                    <a:lnTo>
                      <a:pt x="35" y="37"/>
                    </a:lnTo>
                    <a:lnTo>
                      <a:pt x="35" y="38"/>
                    </a:lnTo>
                    <a:lnTo>
                      <a:pt x="36" y="40"/>
                    </a:lnTo>
                    <a:lnTo>
                      <a:pt x="37" y="40"/>
                    </a:lnTo>
                    <a:lnTo>
                      <a:pt x="38" y="41"/>
                    </a:lnTo>
                    <a:lnTo>
                      <a:pt x="39" y="42"/>
                    </a:lnTo>
                    <a:lnTo>
                      <a:pt x="39" y="43"/>
                    </a:lnTo>
                    <a:lnTo>
                      <a:pt x="40" y="44"/>
                    </a:lnTo>
                    <a:lnTo>
                      <a:pt x="41" y="45"/>
                    </a:lnTo>
                    <a:lnTo>
                      <a:pt x="39" y="46"/>
                    </a:lnTo>
                    <a:lnTo>
                      <a:pt x="38" y="46"/>
                    </a:lnTo>
                    <a:lnTo>
                      <a:pt x="35" y="46"/>
                    </a:lnTo>
                    <a:lnTo>
                      <a:pt x="34" y="46"/>
                    </a:lnTo>
                    <a:lnTo>
                      <a:pt x="32" y="46"/>
                    </a:lnTo>
                    <a:lnTo>
                      <a:pt x="31" y="46"/>
                    </a:lnTo>
                    <a:lnTo>
                      <a:pt x="30" y="45"/>
                    </a:lnTo>
                    <a:lnTo>
                      <a:pt x="27" y="44"/>
                    </a:lnTo>
                    <a:lnTo>
                      <a:pt x="25" y="43"/>
                    </a:lnTo>
                    <a:lnTo>
                      <a:pt x="21" y="40"/>
                    </a:lnTo>
                    <a:lnTo>
                      <a:pt x="20" y="37"/>
                    </a:lnTo>
                    <a:lnTo>
                      <a:pt x="20" y="35"/>
                    </a:lnTo>
                    <a:lnTo>
                      <a:pt x="20" y="33"/>
                    </a:lnTo>
                    <a:lnTo>
                      <a:pt x="22" y="30"/>
                    </a:lnTo>
                    <a:lnTo>
                      <a:pt x="25" y="29"/>
                    </a:lnTo>
                    <a:lnTo>
                      <a:pt x="27" y="27"/>
                    </a:lnTo>
                    <a:lnTo>
                      <a:pt x="29" y="25"/>
                    </a:lnTo>
                    <a:lnTo>
                      <a:pt x="30" y="23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0" y="19"/>
                    </a:lnTo>
                    <a:lnTo>
                      <a:pt x="17" y="18"/>
                    </a:lnTo>
                    <a:lnTo>
                      <a:pt x="15" y="17"/>
                    </a:lnTo>
                    <a:lnTo>
                      <a:pt x="12" y="15"/>
                    </a:lnTo>
                    <a:lnTo>
                      <a:pt x="10" y="13"/>
                    </a:lnTo>
                    <a:lnTo>
                      <a:pt x="7" y="11"/>
                    </a:lnTo>
                    <a:lnTo>
                      <a:pt x="6" y="8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29" y="10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8" y="13"/>
                    </a:lnTo>
                    <a:lnTo>
                      <a:pt x="36" y="10"/>
                    </a:lnTo>
                    <a:lnTo>
                      <a:pt x="34" y="6"/>
                    </a:lnTo>
                    <a:lnTo>
                      <a:pt x="31" y="5"/>
                    </a:lnTo>
                    <a:lnTo>
                      <a:pt x="27" y="3"/>
                    </a:lnTo>
                    <a:lnTo>
                      <a:pt x="24" y="1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4" name="Freeform 103"/>
              <p:cNvSpPr>
                <a:spLocks/>
              </p:cNvSpPr>
              <p:nvPr/>
            </p:nvSpPr>
            <p:spPr bwMode="auto">
              <a:xfrm>
                <a:off x="355" y="1392"/>
                <a:ext cx="25" cy="20"/>
              </a:xfrm>
              <a:custGeom>
                <a:avLst/>
                <a:gdLst>
                  <a:gd name="T0" fmla="*/ 0 w 25"/>
                  <a:gd name="T1" fmla="*/ 0 h 20"/>
                  <a:gd name="T2" fmla="*/ 0 w 25"/>
                  <a:gd name="T3" fmla="*/ 4 h 20"/>
                  <a:gd name="T4" fmla="*/ 0 w 25"/>
                  <a:gd name="T5" fmla="*/ 5 h 20"/>
                  <a:gd name="T6" fmla="*/ 1 w 25"/>
                  <a:gd name="T7" fmla="*/ 8 h 20"/>
                  <a:gd name="T8" fmla="*/ 3 w 25"/>
                  <a:gd name="T9" fmla="*/ 10 h 20"/>
                  <a:gd name="T10" fmla="*/ 5 w 25"/>
                  <a:gd name="T11" fmla="*/ 13 h 20"/>
                  <a:gd name="T12" fmla="*/ 5 w 25"/>
                  <a:gd name="T13" fmla="*/ 14 h 20"/>
                  <a:gd name="T14" fmla="*/ 8 w 25"/>
                  <a:gd name="T15" fmla="*/ 15 h 20"/>
                  <a:gd name="T16" fmla="*/ 10 w 25"/>
                  <a:gd name="T17" fmla="*/ 17 h 20"/>
                  <a:gd name="T18" fmla="*/ 11 w 25"/>
                  <a:gd name="T19" fmla="*/ 18 h 20"/>
                  <a:gd name="T20" fmla="*/ 13 w 25"/>
                  <a:gd name="T21" fmla="*/ 19 h 20"/>
                  <a:gd name="T22" fmla="*/ 14 w 25"/>
                  <a:gd name="T23" fmla="*/ 18 h 20"/>
                  <a:gd name="T24" fmla="*/ 15 w 25"/>
                  <a:gd name="T25" fmla="*/ 18 h 20"/>
                  <a:gd name="T26" fmla="*/ 17 w 25"/>
                  <a:gd name="T27" fmla="*/ 17 h 20"/>
                  <a:gd name="T28" fmla="*/ 19 w 25"/>
                  <a:gd name="T29" fmla="*/ 16 h 20"/>
                  <a:gd name="T30" fmla="*/ 20 w 25"/>
                  <a:gd name="T31" fmla="*/ 16 h 20"/>
                  <a:gd name="T32" fmla="*/ 22 w 25"/>
                  <a:gd name="T33" fmla="*/ 15 h 20"/>
                  <a:gd name="T34" fmla="*/ 23 w 25"/>
                  <a:gd name="T35" fmla="*/ 14 h 20"/>
                  <a:gd name="T36" fmla="*/ 24 w 25"/>
                  <a:gd name="T37" fmla="*/ 13 h 20"/>
                  <a:gd name="T38" fmla="*/ 24 w 25"/>
                  <a:gd name="T39" fmla="*/ 11 h 20"/>
                  <a:gd name="T40" fmla="*/ 23 w 25"/>
                  <a:gd name="T41" fmla="*/ 8 h 20"/>
                  <a:gd name="T42" fmla="*/ 20 w 25"/>
                  <a:gd name="T43" fmla="*/ 8 h 20"/>
                  <a:gd name="T44" fmla="*/ 19 w 25"/>
                  <a:gd name="T45" fmla="*/ 7 h 20"/>
                  <a:gd name="T46" fmla="*/ 16 w 25"/>
                  <a:gd name="T47" fmla="*/ 5 h 20"/>
                  <a:gd name="T48" fmla="*/ 14 w 25"/>
                  <a:gd name="T49" fmla="*/ 4 h 20"/>
                  <a:gd name="T50" fmla="*/ 12 w 25"/>
                  <a:gd name="T51" fmla="*/ 4 h 20"/>
                  <a:gd name="T52" fmla="*/ 10 w 25"/>
                  <a:gd name="T53" fmla="*/ 3 h 20"/>
                  <a:gd name="T54" fmla="*/ 7 w 25"/>
                  <a:gd name="T55" fmla="*/ 2 h 20"/>
                  <a:gd name="T56" fmla="*/ 5 w 25"/>
                  <a:gd name="T57" fmla="*/ 2 h 20"/>
                  <a:gd name="T58" fmla="*/ 2 w 25"/>
                  <a:gd name="T59" fmla="*/ 1 h 20"/>
                  <a:gd name="T60" fmla="*/ 0 w 25"/>
                  <a:gd name="T61" fmla="*/ 1 h 20"/>
                  <a:gd name="T62" fmla="*/ 0 w 25"/>
                  <a:gd name="T63" fmla="*/ 0 h 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"/>
                  <a:gd name="T97" fmla="*/ 0 h 20"/>
                  <a:gd name="T98" fmla="*/ 25 w 25"/>
                  <a:gd name="T99" fmla="*/ 20 h 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" h="20">
                    <a:moveTo>
                      <a:pt x="0" y="0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8" y="15"/>
                    </a:lnTo>
                    <a:lnTo>
                      <a:pt x="10" y="17"/>
                    </a:lnTo>
                    <a:lnTo>
                      <a:pt x="11" y="18"/>
                    </a:lnTo>
                    <a:lnTo>
                      <a:pt x="13" y="19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2" y="15"/>
                    </a:lnTo>
                    <a:lnTo>
                      <a:pt x="23" y="14"/>
                    </a:lnTo>
                    <a:lnTo>
                      <a:pt x="24" y="13"/>
                    </a:lnTo>
                    <a:lnTo>
                      <a:pt x="24" y="11"/>
                    </a:lnTo>
                    <a:lnTo>
                      <a:pt x="23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B7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5" name="Freeform 104"/>
              <p:cNvSpPr>
                <a:spLocks/>
              </p:cNvSpPr>
              <p:nvPr/>
            </p:nvSpPr>
            <p:spPr bwMode="auto">
              <a:xfrm>
                <a:off x="820" y="1400"/>
                <a:ext cx="32" cy="57"/>
              </a:xfrm>
              <a:custGeom>
                <a:avLst/>
                <a:gdLst>
                  <a:gd name="T0" fmla="*/ 31 w 32"/>
                  <a:gd name="T1" fmla="*/ 13 h 57"/>
                  <a:gd name="T2" fmla="*/ 28 w 32"/>
                  <a:gd name="T3" fmla="*/ 11 h 57"/>
                  <a:gd name="T4" fmla="*/ 26 w 32"/>
                  <a:gd name="T5" fmla="*/ 13 h 57"/>
                  <a:gd name="T6" fmla="*/ 23 w 32"/>
                  <a:gd name="T7" fmla="*/ 15 h 57"/>
                  <a:gd name="T8" fmla="*/ 20 w 32"/>
                  <a:gd name="T9" fmla="*/ 17 h 57"/>
                  <a:gd name="T10" fmla="*/ 17 w 32"/>
                  <a:gd name="T11" fmla="*/ 20 h 57"/>
                  <a:gd name="T12" fmla="*/ 14 w 32"/>
                  <a:gd name="T13" fmla="*/ 22 h 57"/>
                  <a:gd name="T14" fmla="*/ 12 w 32"/>
                  <a:gd name="T15" fmla="*/ 24 h 57"/>
                  <a:gd name="T16" fmla="*/ 9 w 32"/>
                  <a:gd name="T17" fmla="*/ 24 h 57"/>
                  <a:gd name="T18" fmla="*/ 6 w 32"/>
                  <a:gd name="T19" fmla="*/ 21 h 57"/>
                  <a:gd name="T20" fmla="*/ 3 w 32"/>
                  <a:gd name="T21" fmla="*/ 16 h 57"/>
                  <a:gd name="T22" fmla="*/ 3 w 32"/>
                  <a:gd name="T23" fmla="*/ 0 h 57"/>
                  <a:gd name="T24" fmla="*/ 0 w 32"/>
                  <a:gd name="T25" fmla="*/ 56 h 57"/>
                  <a:gd name="T26" fmla="*/ 31 w 32"/>
                  <a:gd name="T27" fmla="*/ 13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"/>
                  <a:gd name="T43" fmla="*/ 0 h 57"/>
                  <a:gd name="T44" fmla="*/ 32 w 32"/>
                  <a:gd name="T45" fmla="*/ 57 h 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" h="57">
                    <a:moveTo>
                      <a:pt x="31" y="13"/>
                    </a:moveTo>
                    <a:lnTo>
                      <a:pt x="28" y="11"/>
                    </a:lnTo>
                    <a:lnTo>
                      <a:pt x="26" y="13"/>
                    </a:lnTo>
                    <a:lnTo>
                      <a:pt x="23" y="15"/>
                    </a:lnTo>
                    <a:lnTo>
                      <a:pt x="20" y="17"/>
                    </a:lnTo>
                    <a:lnTo>
                      <a:pt x="17" y="20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9" y="24"/>
                    </a:lnTo>
                    <a:lnTo>
                      <a:pt x="6" y="21"/>
                    </a:lnTo>
                    <a:lnTo>
                      <a:pt x="3" y="16"/>
                    </a:lnTo>
                    <a:lnTo>
                      <a:pt x="3" y="0"/>
                    </a:lnTo>
                    <a:lnTo>
                      <a:pt x="0" y="56"/>
                    </a:lnTo>
                    <a:lnTo>
                      <a:pt x="31" y="1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6" name="Freeform 105"/>
              <p:cNvSpPr>
                <a:spLocks/>
              </p:cNvSpPr>
              <p:nvPr/>
            </p:nvSpPr>
            <p:spPr bwMode="auto">
              <a:xfrm>
                <a:off x="886" y="1404"/>
                <a:ext cx="44" cy="66"/>
              </a:xfrm>
              <a:custGeom>
                <a:avLst/>
                <a:gdLst>
                  <a:gd name="T0" fmla="*/ 0 w 44"/>
                  <a:gd name="T1" fmla="*/ 15 h 66"/>
                  <a:gd name="T2" fmla="*/ 3 w 44"/>
                  <a:gd name="T3" fmla="*/ 20 h 66"/>
                  <a:gd name="T4" fmla="*/ 5 w 44"/>
                  <a:gd name="T5" fmla="*/ 25 h 66"/>
                  <a:gd name="T6" fmla="*/ 6 w 44"/>
                  <a:gd name="T7" fmla="*/ 30 h 66"/>
                  <a:gd name="T8" fmla="*/ 6 w 44"/>
                  <a:gd name="T9" fmla="*/ 35 h 66"/>
                  <a:gd name="T10" fmla="*/ 6 w 44"/>
                  <a:gd name="T11" fmla="*/ 40 h 66"/>
                  <a:gd name="T12" fmla="*/ 6 w 44"/>
                  <a:gd name="T13" fmla="*/ 45 h 66"/>
                  <a:gd name="T14" fmla="*/ 5 w 44"/>
                  <a:gd name="T15" fmla="*/ 51 h 66"/>
                  <a:gd name="T16" fmla="*/ 6 w 44"/>
                  <a:gd name="T17" fmla="*/ 56 h 66"/>
                  <a:gd name="T18" fmla="*/ 7 w 44"/>
                  <a:gd name="T19" fmla="*/ 60 h 66"/>
                  <a:gd name="T20" fmla="*/ 9 w 44"/>
                  <a:gd name="T21" fmla="*/ 65 h 66"/>
                  <a:gd name="T22" fmla="*/ 14 w 44"/>
                  <a:gd name="T23" fmla="*/ 64 h 66"/>
                  <a:gd name="T24" fmla="*/ 18 w 44"/>
                  <a:gd name="T25" fmla="*/ 60 h 66"/>
                  <a:gd name="T26" fmla="*/ 22 w 44"/>
                  <a:gd name="T27" fmla="*/ 57 h 66"/>
                  <a:gd name="T28" fmla="*/ 25 w 44"/>
                  <a:gd name="T29" fmla="*/ 53 h 66"/>
                  <a:gd name="T30" fmla="*/ 29 w 44"/>
                  <a:gd name="T31" fmla="*/ 49 h 66"/>
                  <a:gd name="T32" fmla="*/ 32 w 44"/>
                  <a:gd name="T33" fmla="*/ 44 h 66"/>
                  <a:gd name="T34" fmla="*/ 35 w 44"/>
                  <a:gd name="T35" fmla="*/ 40 h 66"/>
                  <a:gd name="T36" fmla="*/ 37 w 44"/>
                  <a:gd name="T37" fmla="*/ 35 h 66"/>
                  <a:gd name="T38" fmla="*/ 41 w 44"/>
                  <a:gd name="T39" fmla="*/ 30 h 66"/>
                  <a:gd name="T40" fmla="*/ 43 w 44"/>
                  <a:gd name="T41" fmla="*/ 26 h 66"/>
                  <a:gd name="T42" fmla="*/ 43 w 44"/>
                  <a:gd name="T43" fmla="*/ 27 h 66"/>
                  <a:gd name="T44" fmla="*/ 43 w 44"/>
                  <a:gd name="T45" fmla="*/ 28 h 66"/>
                  <a:gd name="T46" fmla="*/ 43 w 44"/>
                  <a:gd name="T47" fmla="*/ 29 h 66"/>
                  <a:gd name="T48" fmla="*/ 43 w 44"/>
                  <a:gd name="T49" fmla="*/ 29 h 66"/>
                  <a:gd name="T50" fmla="*/ 42 w 44"/>
                  <a:gd name="T51" fmla="*/ 30 h 66"/>
                  <a:gd name="T52" fmla="*/ 41 w 44"/>
                  <a:gd name="T53" fmla="*/ 31 h 66"/>
                  <a:gd name="T54" fmla="*/ 41 w 44"/>
                  <a:gd name="T55" fmla="*/ 32 h 66"/>
                  <a:gd name="T56" fmla="*/ 40 w 44"/>
                  <a:gd name="T57" fmla="*/ 32 h 66"/>
                  <a:gd name="T58" fmla="*/ 39 w 44"/>
                  <a:gd name="T59" fmla="*/ 33 h 66"/>
                  <a:gd name="T60" fmla="*/ 38 w 44"/>
                  <a:gd name="T61" fmla="*/ 33 h 66"/>
                  <a:gd name="T62" fmla="*/ 34 w 44"/>
                  <a:gd name="T63" fmla="*/ 33 h 66"/>
                  <a:gd name="T64" fmla="*/ 30 w 44"/>
                  <a:gd name="T65" fmla="*/ 31 h 66"/>
                  <a:gd name="T66" fmla="*/ 27 w 44"/>
                  <a:gd name="T67" fmla="*/ 29 h 66"/>
                  <a:gd name="T68" fmla="*/ 25 w 44"/>
                  <a:gd name="T69" fmla="*/ 25 h 66"/>
                  <a:gd name="T70" fmla="*/ 23 w 44"/>
                  <a:gd name="T71" fmla="*/ 22 h 66"/>
                  <a:gd name="T72" fmla="*/ 21 w 44"/>
                  <a:gd name="T73" fmla="*/ 17 h 66"/>
                  <a:gd name="T74" fmla="*/ 19 w 44"/>
                  <a:gd name="T75" fmla="*/ 14 h 66"/>
                  <a:gd name="T76" fmla="*/ 19 w 44"/>
                  <a:gd name="T77" fmla="*/ 9 h 66"/>
                  <a:gd name="T78" fmla="*/ 17 w 44"/>
                  <a:gd name="T79" fmla="*/ 5 h 66"/>
                  <a:gd name="T80" fmla="*/ 16 w 44"/>
                  <a:gd name="T81" fmla="*/ 0 h 66"/>
                  <a:gd name="T82" fmla="*/ 14 w 44"/>
                  <a:gd name="T83" fmla="*/ 0 h 66"/>
                  <a:gd name="T84" fmla="*/ 12 w 44"/>
                  <a:gd name="T85" fmla="*/ 1 h 66"/>
                  <a:gd name="T86" fmla="*/ 9 w 44"/>
                  <a:gd name="T87" fmla="*/ 3 h 66"/>
                  <a:gd name="T88" fmla="*/ 9 w 44"/>
                  <a:gd name="T89" fmla="*/ 5 h 66"/>
                  <a:gd name="T90" fmla="*/ 8 w 44"/>
                  <a:gd name="T91" fmla="*/ 7 h 66"/>
                  <a:gd name="T92" fmla="*/ 7 w 44"/>
                  <a:gd name="T93" fmla="*/ 8 h 66"/>
                  <a:gd name="T94" fmla="*/ 5 w 44"/>
                  <a:gd name="T95" fmla="*/ 11 h 66"/>
                  <a:gd name="T96" fmla="*/ 4 w 44"/>
                  <a:gd name="T97" fmla="*/ 13 h 66"/>
                  <a:gd name="T98" fmla="*/ 2 w 44"/>
                  <a:gd name="T99" fmla="*/ 15 h 66"/>
                  <a:gd name="T100" fmla="*/ 0 w 44"/>
                  <a:gd name="T101" fmla="*/ 15 h 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4"/>
                  <a:gd name="T154" fmla="*/ 0 h 66"/>
                  <a:gd name="T155" fmla="*/ 44 w 44"/>
                  <a:gd name="T156" fmla="*/ 66 h 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4" h="66">
                    <a:moveTo>
                      <a:pt x="0" y="15"/>
                    </a:moveTo>
                    <a:lnTo>
                      <a:pt x="3" y="20"/>
                    </a:lnTo>
                    <a:lnTo>
                      <a:pt x="5" y="25"/>
                    </a:lnTo>
                    <a:lnTo>
                      <a:pt x="6" y="30"/>
                    </a:lnTo>
                    <a:lnTo>
                      <a:pt x="6" y="35"/>
                    </a:lnTo>
                    <a:lnTo>
                      <a:pt x="6" y="40"/>
                    </a:lnTo>
                    <a:lnTo>
                      <a:pt x="6" y="45"/>
                    </a:lnTo>
                    <a:lnTo>
                      <a:pt x="5" y="51"/>
                    </a:lnTo>
                    <a:lnTo>
                      <a:pt x="6" y="56"/>
                    </a:lnTo>
                    <a:lnTo>
                      <a:pt x="7" y="60"/>
                    </a:lnTo>
                    <a:lnTo>
                      <a:pt x="9" y="65"/>
                    </a:lnTo>
                    <a:lnTo>
                      <a:pt x="14" y="64"/>
                    </a:lnTo>
                    <a:lnTo>
                      <a:pt x="18" y="60"/>
                    </a:lnTo>
                    <a:lnTo>
                      <a:pt x="22" y="57"/>
                    </a:lnTo>
                    <a:lnTo>
                      <a:pt x="25" y="53"/>
                    </a:lnTo>
                    <a:lnTo>
                      <a:pt x="29" y="49"/>
                    </a:lnTo>
                    <a:lnTo>
                      <a:pt x="32" y="44"/>
                    </a:lnTo>
                    <a:lnTo>
                      <a:pt x="35" y="40"/>
                    </a:lnTo>
                    <a:lnTo>
                      <a:pt x="37" y="35"/>
                    </a:lnTo>
                    <a:lnTo>
                      <a:pt x="41" y="30"/>
                    </a:lnTo>
                    <a:lnTo>
                      <a:pt x="43" y="26"/>
                    </a:lnTo>
                    <a:lnTo>
                      <a:pt x="43" y="27"/>
                    </a:lnTo>
                    <a:lnTo>
                      <a:pt x="43" y="28"/>
                    </a:lnTo>
                    <a:lnTo>
                      <a:pt x="43" y="29"/>
                    </a:lnTo>
                    <a:lnTo>
                      <a:pt x="42" y="30"/>
                    </a:lnTo>
                    <a:lnTo>
                      <a:pt x="41" y="31"/>
                    </a:lnTo>
                    <a:lnTo>
                      <a:pt x="41" y="32"/>
                    </a:lnTo>
                    <a:lnTo>
                      <a:pt x="40" y="32"/>
                    </a:lnTo>
                    <a:lnTo>
                      <a:pt x="39" y="33"/>
                    </a:lnTo>
                    <a:lnTo>
                      <a:pt x="38" y="33"/>
                    </a:lnTo>
                    <a:lnTo>
                      <a:pt x="34" y="33"/>
                    </a:lnTo>
                    <a:lnTo>
                      <a:pt x="30" y="31"/>
                    </a:lnTo>
                    <a:lnTo>
                      <a:pt x="27" y="29"/>
                    </a:lnTo>
                    <a:lnTo>
                      <a:pt x="25" y="25"/>
                    </a:lnTo>
                    <a:lnTo>
                      <a:pt x="23" y="22"/>
                    </a:lnTo>
                    <a:lnTo>
                      <a:pt x="21" y="17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11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7" name="Freeform 106"/>
              <p:cNvSpPr>
                <a:spLocks/>
              </p:cNvSpPr>
              <p:nvPr/>
            </p:nvSpPr>
            <p:spPr bwMode="auto">
              <a:xfrm>
                <a:off x="777" y="1411"/>
                <a:ext cx="54" cy="411"/>
              </a:xfrm>
              <a:custGeom>
                <a:avLst/>
                <a:gdLst>
                  <a:gd name="T0" fmla="*/ 8 w 54"/>
                  <a:gd name="T1" fmla="*/ 381 h 411"/>
                  <a:gd name="T2" fmla="*/ 10 w 54"/>
                  <a:gd name="T3" fmla="*/ 384 h 411"/>
                  <a:gd name="T4" fmla="*/ 13 w 54"/>
                  <a:gd name="T5" fmla="*/ 389 h 411"/>
                  <a:gd name="T6" fmla="*/ 16 w 54"/>
                  <a:gd name="T7" fmla="*/ 392 h 411"/>
                  <a:gd name="T8" fmla="*/ 20 w 54"/>
                  <a:gd name="T9" fmla="*/ 395 h 411"/>
                  <a:gd name="T10" fmla="*/ 24 w 54"/>
                  <a:gd name="T11" fmla="*/ 398 h 411"/>
                  <a:gd name="T12" fmla="*/ 28 w 54"/>
                  <a:gd name="T13" fmla="*/ 402 h 411"/>
                  <a:gd name="T14" fmla="*/ 31 w 54"/>
                  <a:gd name="T15" fmla="*/ 403 h 411"/>
                  <a:gd name="T16" fmla="*/ 35 w 54"/>
                  <a:gd name="T17" fmla="*/ 406 h 411"/>
                  <a:gd name="T18" fmla="*/ 39 w 54"/>
                  <a:gd name="T19" fmla="*/ 409 h 411"/>
                  <a:gd name="T20" fmla="*/ 44 w 54"/>
                  <a:gd name="T21" fmla="*/ 410 h 411"/>
                  <a:gd name="T22" fmla="*/ 46 w 54"/>
                  <a:gd name="T23" fmla="*/ 407 h 411"/>
                  <a:gd name="T24" fmla="*/ 49 w 54"/>
                  <a:gd name="T25" fmla="*/ 403 h 411"/>
                  <a:gd name="T26" fmla="*/ 50 w 54"/>
                  <a:gd name="T27" fmla="*/ 399 h 411"/>
                  <a:gd name="T28" fmla="*/ 51 w 54"/>
                  <a:gd name="T29" fmla="*/ 395 h 411"/>
                  <a:gd name="T30" fmla="*/ 52 w 54"/>
                  <a:gd name="T31" fmla="*/ 390 h 411"/>
                  <a:gd name="T32" fmla="*/ 52 w 54"/>
                  <a:gd name="T33" fmla="*/ 385 h 411"/>
                  <a:gd name="T34" fmla="*/ 53 w 54"/>
                  <a:gd name="T35" fmla="*/ 381 h 411"/>
                  <a:gd name="T36" fmla="*/ 53 w 54"/>
                  <a:gd name="T37" fmla="*/ 376 h 411"/>
                  <a:gd name="T38" fmla="*/ 53 w 54"/>
                  <a:gd name="T39" fmla="*/ 371 h 411"/>
                  <a:gd name="T40" fmla="*/ 53 w 54"/>
                  <a:gd name="T41" fmla="*/ 366 h 411"/>
                  <a:gd name="T42" fmla="*/ 47 w 54"/>
                  <a:gd name="T43" fmla="*/ 351 h 411"/>
                  <a:gd name="T44" fmla="*/ 42 w 54"/>
                  <a:gd name="T45" fmla="*/ 335 h 411"/>
                  <a:gd name="T46" fmla="*/ 39 w 54"/>
                  <a:gd name="T47" fmla="*/ 318 h 411"/>
                  <a:gd name="T48" fmla="*/ 39 w 54"/>
                  <a:gd name="T49" fmla="*/ 300 h 411"/>
                  <a:gd name="T50" fmla="*/ 38 w 54"/>
                  <a:gd name="T51" fmla="*/ 282 h 411"/>
                  <a:gd name="T52" fmla="*/ 39 w 54"/>
                  <a:gd name="T53" fmla="*/ 265 h 411"/>
                  <a:gd name="T54" fmla="*/ 39 w 54"/>
                  <a:gd name="T55" fmla="*/ 247 h 411"/>
                  <a:gd name="T56" fmla="*/ 40 w 54"/>
                  <a:gd name="T57" fmla="*/ 229 h 411"/>
                  <a:gd name="T58" fmla="*/ 41 w 54"/>
                  <a:gd name="T59" fmla="*/ 211 h 411"/>
                  <a:gd name="T60" fmla="*/ 41 w 54"/>
                  <a:gd name="T61" fmla="*/ 195 h 411"/>
                  <a:gd name="T62" fmla="*/ 44 w 54"/>
                  <a:gd name="T63" fmla="*/ 187 h 411"/>
                  <a:gd name="T64" fmla="*/ 46 w 54"/>
                  <a:gd name="T65" fmla="*/ 179 h 411"/>
                  <a:gd name="T66" fmla="*/ 49 w 54"/>
                  <a:gd name="T67" fmla="*/ 172 h 411"/>
                  <a:gd name="T68" fmla="*/ 49 w 54"/>
                  <a:gd name="T69" fmla="*/ 165 h 411"/>
                  <a:gd name="T70" fmla="*/ 50 w 54"/>
                  <a:gd name="T71" fmla="*/ 157 h 411"/>
                  <a:gd name="T72" fmla="*/ 50 w 54"/>
                  <a:gd name="T73" fmla="*/ 150 h 411"/>
                  <a:gd name="T74" fmla="*/ 49 w 54"/>
                  <a:gd name="T75" fmla="*/ 143 h 411"/>
                  <a:gd name="T76" fmla="*/ 48 w 54"/>
                  <a:gd name="T77" fmla="*/ 137 h 411"/>
                  <a:gd name="T78" fmla="*/ 45 w 54"/>
                  <a:gd name="T79" fmla="*/ 129 h 411"/>
                  <a:gd name="T80" fmla="*/ 41 w 54"/>
                  <a:gd name="T81" fmla="*/ 122 h 411"/>
                  <a:gd name="T82" fmla="*/ 40 w 54"/>
                  <a:gd name="T83" fmla="*/ 110 h 411"/>
                  <a:gd name="T84" fmla="*/ 39 w 54"/>
                  <a:gd name="T85" fmla="*/ 98 h 411"/>
                  <a:gd name="T86" fmla="*/ 38 w 54"/>
                  <a:gd name="T87" fmla="*/ 86 h 411"/>
                  <a:gd name="T88" fmla="*/ 36 w 54"/>
                  <a:gd name="T89" fmla="*/ 74 h 411"/>
                  <a:gd name="T90" fmla="*/ 35 w 54"/>
                  <a:gd name="T91" fmla="*/ 62 h 411"/>
                  <a:gd name="T92" fmla="*/ 34 w 54"/>
                  <a:gd name="T93" fmla="*/ 50 h 411"/>
                  <a:gd name="T94" fmla="*/ 34 w 54"/>
                  <a:gd name="T95" fmla="*/ 38 h 411"/>
                  <a:gd name="T96" fmla="*/ 34 w 54"/>
                  <a:gd name="T97" fmla="*/ 25 h 411"/>
                  <a:gd name="T98" fmla="*/ 35 w 54"/>
                  <a:gd name="T99" fmla="*/ 13 h 411"/>
                  <a:gd name="T100" fmla="*/ 36 w 54"/>
                  <a:gd name="T101" fmla="*/ 0 h 411"/>
                  <a:gd name="T102" fmla="*/ 24 w 54"/>
                  <a:gd name="T103" fmla="*/ 35 h 411"/>
                  <a:gd name="T104" fmla="*/ 14 w 54"/>
                  <a:gd name="T105" fmla="*/ 72 h 411"/>
                  <a:gd name="T106" fmla="*/ 7 w 54"/>
                  <a:gd name="T107" fmla="*/ 109 h 411"/>
                  <a:gd name="T108" fmla="*/ 3 w 54"/>
                  <a:gd name="T109" fmla="*/ 147 h 411"/>
                  <a:gd name="T110" fmla="*/ 0 w 54"/>
                  <a:gd name="T111" fmla="*/ 186 h 411"/>
                  <a:gd name="T112" fmla="*/ 0 w 54"/>
                  <a:gd name="T113" fmla="*/ 225 h 411"/>
                  <a:gd name="T114" fmla="*/ 1 w 54"/>
                  <a:gd name="T115" fmla="*/ 265 h 411"/>
                  <a:gd name="T116" fmla="*/ 3 w 54"/>
                  <a:gd name="T117" fmla="*/ 304 h 411"/>
                  <a:gd name="T118" fmla="*/ 5 w 54"/>
                  <a:gd name="T119" fmla="*/ 343 h 411"/>
                  <a:gd name="T120" fmla="*/ 8 w 54"/>
                  <a:gd name="T121" fmla="*/ 381 h 4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"/>
                  <a:gd name="T184" fmla="*/ 0 h 411"/>
                  <a:gd name="T185" fmla="*/ 54 w 54"/>
                  <a:gd name="T186" fmla="*/ 411 h 41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" h="411">
                    <a:moveTo>
                      <a:pt x="8" y="381"/>
                    </a:moveTo>
                    <a:lnTo>
                      <a:pt x="10" y="384"/>
                    </a:lnTo>
                    <a:lnTo>
                      <a:pt x="13" y="389"/>
                    </a:lnTo>
                    <a:lnTo>
                      <a:pt x="16" y="392"/>
                    </a:lnTo>
                    <a:lnTo>
                      <a:pt x="20" y="395"/>
                    </a:lnTo>
                    <a:lnTo>
                      <a:pt x="24" y="398"/>
                    </a:lnTo>
                    <a:lnTo>
                      <a:pt x="28" y="402"/>
                    </a:lnTo>
                    <a:lnTo>
                      <a:pt x="31" y="403"/>
                    </a:lnTo>
                    <a:lnTo>
                      <a:pt x="35" y="406"/>
                    </a:lnTo>
                    <a:lnTo>
                      <a:pt x="39" y="409"/>
                    </a:lnTo>
                    <a:lnTo>
                      <a:pt x="44" y="410"/>
                    </a:lnTo>
                    <a:lnTo>
                      <a:pt x="46" y="407"/>
                    </a:lnTo>
                    <a:lnTo>
                      <a:pt x="49" y="403"/>
                    </a:lnTo>
                    <a:lnTo>
                      <a:pt x="50" y="399"/>
                    </a:lnTo>
                    <a:lnTo>
                      <a:pt x="51" y="395"/>
                    </a:lnTo>
                    <a:lnTo>
                      <a:pt x="52" y="390"/>
                    </a:lnTo>
                    <a:lnTo>
                      <a:pt x="52" y="385"/>
                    </a:lnTo>
                    <a:lnTo>
                      <a:pt x="53" y="381"/>
                    </a:lnTo>
                    <a:lnTo>
                      <a:pt x="53" y="376"/>
                    </a:lnTo>
                    <a:lnTo>
                      <a:pt x="53" y="371"/>
                    </a:lnTo>
                    <a:lnTo>
                      <a:pt x="53" y="366"/>
                    </a:lnTo>
                    <a:lnTo>
                      <a:pt x="47" y="351"/>
                    </a:lnTo>
                    <a:lnTo>
                      <a:pt x="42" y="335"/>
                    </a:lnTo>
                    <a:lnTo>
                      <a:pt x="39" y="318"/>
                    </a:lnTo>
                    <a:lnTo>
                      <a:pt x="39" y="300"/>
                    </a:lnTo>
                    <a:lnTo>
                      <a:pt x="38" y="282"/>
                    </a:lnTo>
                    <a:lnTo>
                      <a:pt x="39" y="265"/>
                    </a:lnTo>
                    <a:lnTo>
                      <a:pt x="39" y="247"/>
                    </a:lnTo>
                    <a:lnTo>
                      <a:pt x="40" y="229"/>
                    </a:lnTo>
                    <a:lnTo>
                      <a:pt x="41" y="211"/>
                    </a:lnTo>
                    <a:lnTo>
                      <a:pt x="41" y="195"/>
                    </a:lnTo>
                    <a:lnTo>
                      <a:pt x="44" y="187"/>
                    </a:lnTo>
                    <a:lnTo>
                      <a:pt x="46" y="179"/>
                    </a:lnTo>
                    <a:lnTo>
                      <a:pt x="49" y="172"/>
                    </a:lnTo>
                    <a:lnTo>
                      <a:pt x="49" y="165"/>
                    </a:lnTo>
                    <a:lnTo>
                      <a:pt x="50" y="157"/>
                    </a:lnTo>
                    <a:lnTo>
                      <a:pt x="50" y="150"/>
                    </a:lnTo>
                    <a:lnTo>
                      <a:pt x="49" y="143"/>
                    </a:lnTo>
                    <a:lnTo>
                      <a:pt x="48" y="137"/>
                    </a:lnTo>
                    <a:lnTo>
                      <a:pt x="45" y="129"/>
                    </a:lnTo>
                    <a:lnTo>
                      <a:pt x="41" y="122"/>
                    </a:lnTo>
                    <a:lnTo>
                      <a:pt x="40" y="110"/>
                    </a:lnTo>
                    <a:lnTo>
                      <a:pt x="39" y="98"/>
                    </a:lnTo>
                    <a:lnTo>
                      <a:pt x="38" y="86"/>
                    </a:lnTo>
                    <a:lnTo>
                      <a:pt x="36" y="74"/>
                    </a:lnTo>
                    <a:lnTo>
                      <a:pt x="35" y="62"/>
                    </a:lnTo>
                    <a:lnTo>
                      <a:pt x="34" y="50"/>
                    </a:lnTo>
                    <a:lnTo>
                      <a:pt x="34" y="38"/>
                    </a:lnTo>
                    <a:lnTo>
                      <a:pt x="34" y="25"/>
                    </a:lnTo>
                    <a:lnTo>
                      <a:pt x="35" y="13"/>
                    </a:lnTo>
                    <a:lnTo>
                      <a:pt x="36" y="0"/>
                    </a:lnTo>
                    <a:lnTo>
                      <a:pt x="24" y="35"/>
                    </a:lnTo>
                    <a:lnTo>
                      <a:pt x="14" y="72"/>
                    </a:lnTo>
                    <a:lnTo>
                      <a:pt x="7" y="109"/>
                    </a:lnTo>
                    <a:lnTo>
                      <a:pt x="3" y="147"/>
                    </a:lnTo>
                    <a:lnTo>
                      <a:pt x="0" y="186"/>
                    </a:lnTo>
                    <a:lnTo>
                      <a:pt x="0" y="225"/>
                    </a:lnTo>
                    <a:lnTo>
                      <a:pt x="1" y="265"/>
                    </a:lnTo>
                    <a:lnTo>
                      <a:pt x="3" y="304"/>
                    </a:lnTo>
                    <a:lnTo>
                      <a:pt x="5" y="343"/>
                    </a:lnTo>
                    <a:lnTo>
                      <a:pt x="8" y="381"/>
                    </a:lnTo>
                  </a:path>
                </a:pathLst>
              </a:custGeom>
              <a:solidFill>
                <a:srgbClr val="D1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68" name="Line 107"/>
              <p:cNvSpPr>
                <a:spLocks noChangeShapeType="1"/>
              </p:cNvSpPr>
              <p:nvPr/>
            </p:nvSpPr>
            <p:spPr bwMode="auto">
              <a:xfrm>
                <a:off x="1380" y="1425"/>
                <a:ext cx="6" cy="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1469" name="Freeform 108"/>
              <p:cNvSpPr>
                <a:spLocks/>
              </p:cNvSpPr>
              <p:nvPr/>
            </p:nvSpPr>
            <p:spPr bwMode="auto">
              <a:xfrm>
                <a:off x="371" y="1425"/>
                <a:ext cx="18" cy="17"/>
              </a:xfrm>
              <a:custGeom>
                <a:avLst/>
                <a:gdLst>
                  <a:gd name="T0" fmla="*/ 0 w 18"/>
                  <a:gd name="T1" fmla="*/ 0 h 17"/>
                  <a:gd name="T2" fmla="*/ 0 w 18"/>
                  <a:gd name="T3" fmla="*/ 1 h 17"/>
                  <a:gd name="T4" fmla="*/ 0 w 18"/>
                  <a:gd name="T5" fmla="*/ 3 h 17"/>
                  <a:gd name="T6" fmla="*/ 1 w 18"/>
                  <a:gd name="T7" fmla="*/ 5 h 17"/>
                  <a:gd name="T8" fmla="*/ 2 w 18"/>
                  <a:gd name="T9" fmla="*/ 7 h 17"/>
                  <a:gd name="T10" fmla="*/ 3 w 18"/>
                  <a:gd name="T11" fmla="*/ 9 h 17"/>
                  <a:gd name="T12" fmla="*/ 4 w 18"/>
                  <a:gd name="T13" fmla="*/ 11 h 17"/>
                  <a:gd name="T14" fmla="*/ 6 w 18"/>
                  <a:gd name="T15" fmla="*/ 11 h 17"/>
                  <a:gd name="T16" fmla="*/ 6 w 18"/>
                  <a:gd name="T17" fmla="*/ 13 h 17"/>
                  <a:gd name="T18" fmla="*/ 7 w 18"/>
                  <a:gd name="T19" fmla="*/ 15 h 17"/>
                  <a:gd name="T20" fmla="*/ 8 w 18"/>
                  <a:gd name="T21" fmla="*/ 16 h 17"/>
                  <a:gd name="T22" fmla="*/ 17 w 18"/>
                  <a:gd name="T23" fmla="*/ 16 h 17"/>
                  <a:gd name="T24" fmla="*/ 17 w 18"/>
                  <a:gd name="T25" fmla="*/ 13 h 17"/>
                  <a:gd name="T26" fmla="*/ 16 w 18"/>
                  <a:gd name="T27" fmla="*/ 11 h 17"/>
                  <a:gd name="T28" fmla="*/ 15 w 18"/>
                  <a:gd name="T29" fmla="*/ 9 h 17"/>
                  <a:gd name="T30" fmla="*/ 12 w 18"/>
                  <a:gd name="T31" fmla="*/ 7 h 17"/>
                  <a:gd name="T32" fmla="*/ 11 w 18"/>
                  <a:gd name="T33" fmla="*/ 5 h 17"/>
                  <a:gd name="T34" fmla="*/ 9 w 18"/>
                  <a:gd name="T35" fmla="*/ 4 h 17"/>
                  <a:gd name="T36" fmla="*/ 7 w 18"/>
                  <a:gd name="T37" fmla="*/ 3 h 17"/>
                  <a:gd name="T38" fmla="*/ 5 w 18"/>
                  <a:gd name="T39" fmla="*/ 1 h 17"/>
                  <a:gd name="T40" fmla="*/ 2 w 18"/>
                  <a:gd name="T41" fmla="*/ 1 h 17"/>
                  <a:gd name="T42" fmla="*/ 0 w 18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7"/>
                  <a:gd name="T68" fmla="*/ 18 w 18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17" y="16"/>
                    </a:lnTo>
                    <a:lnTo>
                      <a:pt x="17" y="13"/>
                    </a:lnTo>
                    <a:lnTo>
                      <a:pt x="16" y="11"/>
                    </a:lnTo>
                    <a:lnTo>
                      <a:pt x="15" y="9"/>
                    </a:lnTo>
                    <a:lnTo>
                      <a:pt x="12" y="7"/>
                    </a:lnTo>
                    <a:lnTo>
                      <a:pt x="11" y="5"/>
                    </a:lnTo>
                    <a:lnTo>
                      <a:pt x="9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B7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0" name="Freeform 109"/>
              <p:cNvSpPr>
                <a:spLocks/>
              </p:cNvSpPr>
              <p:nvPr/>
            </p:nvSpPr>
            <p:spPr bwMode="auto">
              <a:xfrm>
                <a:off x="822" y="1463"/>
                <a:ext cx="102" cy="352"/>
              </a:xfrm>
              <a:custGeom>
                <a:avLst/>
                <a:gdLst>
                  <a:gd name="T0" fmla="*/ 63 w 102"/>
                  <a:gd name="T1" fmla="*/ 49 h 352"/>
                  <a:gd name="T2" fmla="*/ 51 w 102"/>
                  <a:gd name="T3" fmla="*/ 62 h 352"/>
                  <a:gd name="T4" fmla="*/ 38 w 102"/>
                  <a:gd name="T5" fmla="*/ 75 h 352"/>
                  <a:gd name="T6" fmla="*/ 26 w 102"/>
                  <a:gd name="T7" fmla="*/ 87 h 352"/>
                  <a:gd name="T8" fmla="*/ 17 w 102"/>
                  <a:gd name="T9" fmla="*/ 101 h 352"/>
                  <a:gd name="T10" fmla="*/ 16 w 102"/>
                  <a:gd name="T11" fmla="*/ 109 h 352"/>
                  <a:gd name="T12" fmla="*/ 19 w 102"/>
                  <a:gd name="T13" fmla="*/ 109 h 352"/>
                  <a:gd name="T14" fmla="*/ 22 w 102"/>
                  <a:gd name="T15" fmla="*/ 111 h 352"/>
                  <a:gd name="T16" fmla="*/ 24 w 102"/>
                  <a:gd name="T17" fmla="*/ 113 h 352"/>
                  <a:gd name="T18" fmla="*/ 26 w 102"/>
                  <a:gd name="T19" fmla="*/ 115 h 352"/>
                  <a:gd name="T20" fmla="*/ 26 w 102"/>
                  <a:gd name="T21" fmla="*/ 118 h 352"/>
                  <a:gd name="T22" fmla="*/ 26 w 102"/>
                  <a:gd name="T23" fmla="*/ 120 h 352"/>
                  <a:gd name="T24" fmla="*/ 25 w 102"/>
                  <a:gd name="T25" fmla="*/ 121 h 352"/>
                  <a:gd name="T26" fmla="*/ 23 w 102"/>
                  <a:gd name="T27" fmla="*/ 123 h 352"/>
                  <a:gd name="T28" fmla="*/ 21 w 102"/>
                  <a:gd name="T29" fmla="*/ 124 h 352"/>
                  <a:gd name="T30" fmla="*/ 20 w 102"/>
                  <a:gd name="T31" fmla="*/ 125 h 352"/>
                  <a:gd name="T32" fmla="*/ 18 w 102"/>
                  <a:gd name="T33" fmla="*/ 125 h 352"/>
                  <a:gd name="T34" fmla="*/ 16 w 102"/>
                  <a:gd name="T35" fmla="*/ 124 h 352"/>
                  <a:gd name="T36" fmla="*/ 15 w 102"/>
                  <a:gd name="T37" fmla="*/ 121 h 352"/>
                  <a:gd name="T38" fmla="*/ 13 w 102"/>
                  <a:gd name="T39" fmla="*/ 120 h 352"/>
                  <a:gd name="T40" fmla="*/ 12 w 102"/>
                  <a:gd name="T41" fmla="*/ 115 h 352"/>
                  <a:gd name="T42" fmla="*/ 3 w 102"/>
                  <a:gd name="T43" fmla="*/ 160 h 352"/>
                  <a:gd name="T44" fmla="*/ 0 w 102"/>
                  <a:gd name="T45" fmla="*/ 210 h 352"/>
                  <a:gd name="T46" fmla="*/ 3 w 102"/>
                  <a:gd name="T47" fmla="*/ 262 h 352"/>
                  <a:gd name="T48" fmla="*/ 17 w 102"/>
                  <a:gd name="T49" fmla="*/ 310 h 352"/>
                  <a:gd name="T50" fmla="*/ 43 w 102"/>
                  <a:gd name="T51" fmla="*/ 351 h 352"/>
                  <a:gd name="T52" fmla="*/ 50 w 102"/>
                  <a:gd name="T53" fmla="*/ 351 h 352"/>
                  <a:gd name="T54" fmla="*/ 58 w 102"/>
                  <a:gd name="T55" fmla="*/ 347 h 352"/>
                  <a:gd name="T56" fmla="*/ 67 w 102"/>
                  <a:gd name="T57" fmla="*/ 342 h 352"/>
                  <a:gd name="T58" fmla="*/ 74 w 102"/>
                  <a:gd name="T59" fmla="*/ 334 h 352"/>
                  <a:gd name="T60" fmla="*/ 80 w 102"/>
                  <a:gd name="T61" fmla="*/ 326 h 352"/>
                  <a:gd name="T62" fmla="*/ 73 w 102"/>
                  <a:gd name="T63" fmla="*/ 260 h 352"/>
                  <a:gd name="T64" fmla="*/ 70 w 102"/>
                  <a:gd name="T65" fmla="*/ 193 h 352"/>
                  <a:gd name="T66" fmla="*/ 71 w 102"/>
                  <a:gd name="T67" fmla="*/ 126 h 352"/>
                  <a:gd name="T68" fmla="*/ 81 w 102"/>
                  <a:gd name="T69" fmla="*/ 61 h 352"/>
                  <a:gd name="T70" fmla="*/ 101 w 102"/>
                  <a:gd name="T71" fmla="*/ 0 h 352"/>
                  <a:gd name="T72" fmla="*/ 94 w 102"/>
                  <a:gd name="T73" fmla="*/ 7 h 352"/>
                  <a:gd name="T74" fmla="*/ 85 w 102"/>
                  <a:gd name="T75" fmla="*/ 15 h 352"/>
                  <a:gd name="T76" fmla="*/ 77 w 102"/>
                  <a:gd name="T77" fmla="*/ 23 h 352"/>
                  <a:gd name="T78" fmla="*/ 72 w 102"/>
                  <a:gd name="T79" fmla="*/ 33 h 352"/>
                  <a:gd name="T80" fmla="*/ 68 w 102"/>
                  <a:gd name="T81" fmla="*/ 42 h 3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2"/>
                  <a:gd name="T124" fmla="*/ 0 h 352"/>
                  <a:gd name="T125" fmla="*/ 102 w 102"/>
                  <a:gd name="T126" fmla="*/ 352 h 3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2" h="352">
                    <a:moveTo>
                      <a:pt x="68" y="42"/>
                    </a:moveTo>
                    <a:lnTo>
                      <a:pt x="63" y="49"/>
                    </a:lnTo>
                    <a:lnTo>
                      <a:pt x="58" y="56"/>
                    </a:lnTo>
                    <a:lnTo>
                      <a:pt x="51" y="62"/>
                    </a:lnTo>
                    <a:lnTo>
                      <a:pt x="44" y="68"/>
                    </a:lnTo>
                    <a:lnTo>
                      <a:pt x="38" y="75"/>
                    </a:lnTo>
                    <a:lnTo>
                      <a:pt x="31" y="81"/>
                    </a:lnTo>
                    <a:lnTo>
                      <a:pt x="26" y="87"/>
                    </a:lnTo>
                    <a:lnTo>
                      <a:pt x="21" y="94"/>
                    </a:lnTo>
                    <a:lnTo>
                      <a:pt x="17" y="101"/>
                    </a:lnTo>
                    <a:lnTo>
                      <a:pt x="14" y="110"/>
                    </a:lnTo>
                    <a:lnTo>
                      <a:pt x="16" y="109"/>
                    </a:lnTo>
                    <a:lnTo>
                      <a:pt x="17" y="109"/>
                    </a:lnTo>
                    <a:lnTo>
                      <a:pt x="19" y="109"/>
                    </a:lnTo>
                    <a:lnTo>
                      <a:pt x="21" y="110"/>
                    </a:lnTo>
                    <a:lnTo>
                      <a:pt x="22" y="111"/>
                    </a:lnTo>
                    <a:lnTo>
                      <a:pt x="23" y="111"/>
                    </a:lnTo>
                    <a:lnTo>
                      <a:pt x="24" y="113"/>
                    </a:lnTo>
                    <a:lnTo>
                      <a:pt x="25" y="113"/>
                    </a:lnTo>
                    <a:lnTo>
                      <a:pt x="26" y="115"/>
                    </a:lnTo>
                    <a:lnTo>
                      <a:pt x="26" y="117"/>
                    </a:lnTo>
                    <a:lnTo>
                      <a:pt x="26" y="118"/>
                    </a:lnTo>
                    <a:lnTo>
                      <a:pt x="26" y="119"/>
                    </a:lnTo>
                    <a:lnTo>
                      <a:pt x="26" y="120"/>
                    </a:lnTo>
                    <a:lnTo>
                      <a:pt x="25" y="121"/>
                    </a:lnTo>
                    <a:lnTo>
                      <a:pt x="24" y="122"/>
                    </a:lnTo>
                    <a:lnTo>
                      <a:pt x="23" y="123"/>
                    </a:lnTo>
                    <a:lnTo>
                      <a:pt x="22" y="123"/>
                    </a:lnTo>
                    <a:lnTo>
                      <a:pt x="21" y="124"/>
                    </a:lnTo>
                    <a:lnTo>
                      <a:pt x="20" y="125"/>
                    </a:lnTo>
                    <a:lnTo>
                      <a:pt x="19" y="125"/>
                    </a:lnTo>
                    <a:lnTo>
                      <a:pt x="18" y="125"/>
                    </a:lnTo>
                    <a:lnTo>
                      <a:pt x="17" y="124"/>
                    </a:lnTo>
                    <a:lnTo>
                      <a:pt x="16" y="124"/>
                    </a:lnTo>
                    <a:lnTo>
                      <a:pt x="16" y="123"/>
                    </a:lnTo>
                    <a:lnTo>
                      <a:pt x="15" y="121"/>
                    </a:lnTo>
                    <a:lnTo>
                      <a:pt x="14" y="121"/>
                    </a:lnTo>
                    <a:lnTo>
                      <a:pt x="13" y="120"/>
                    </a:lnTo>
                    <a:lnTo>
                      <a:pt x="12" y="119"/>
                    </a:lnTo>
                    <a:lnTo>
                      <a:pt x="12" y="115"/>
                    </a:lnTo>
                    <a:lnTo>
                      <a:pt x="7" y="137"/>
                    </a:lnTo>
                    <a:lnTo>
                      <a:pt x="3" y="160"/>
                    </a:lnTo>
                    <a:lnTo>
                      <a:pt x="1" y="185"/>
                    </a:lnTo>
                    <a:lnTo>
                      <a:pt x="0" y="210"/>
                    </a:lnTo>
                    <a:lnTo>
                      <a:pt x="0" y="236"/>
                    </a:lnTo>
                    <a:lnTo>
                      <a:pt x="3" y="262"/>
                    </a:lnTo>
                    <a:lnTo>
                      <a:pt x="9" y="286"/>
                    </a:lnTo>
                    <a:lnTo>
                      <a:pt x="17" y="310"/>
                    </a:lnTo>
                    <a:lnTo>
                      <a:pt x="28" y="332"/>
                    </a:lnTo>
                    <a:lnTo>
                      <a:pt x="43" y="351"/>
                    </a:lnTo>
                    <a:lnTo>
                      <a:pt x="46" y="351"/>
                    </a:lnTo>
                    <a:lnTo>
                      <a:pt x="50" y="351"/>
                    </a:lnTo>
                    <a:lnTo>
                      <a:pt x="55" y="349"/>
                    </a:lnTo>
                    <a:lnTo>
                      <a:pt x="58" y="347"/>
                    </a:lnTo>
                    <a:lnTo>
                      <a:pt x="63" y="345"/>
                    </a:lnTo>
                    <a:lnTo>
                      <a:pt x="67" y="342"/>
                    </a:lnTo>
                    <a:lnTo>
                      <a:pt x="71" y="339"/>
                    </a:lnTo>
                    <a:lnTo>
                      <a:pt x="74" y="334"/>
                    </a:lnTo>
                    <a:lnTo>
                      <a:pt x="77" y="330"/>
                    </a:lnTo>
                    <a:lnTo>
                      <a:pt x="80" y="326"/>
                    </a:lnTo>
                    <a:lnTo>
                      <a:pt x="76" y="294"/>
                    </a:lnTo>
                    <a:lnTo>
                      <a:pt x="73" y="260"/>
                    </a:lnTo>
                    <a:lnTo>
                      <a:pt x="71" y="227"/>
                    </a:lnTo>
                    <a:lnTo>
                      <a:pt x="70" y="193"/>
                    </a:lnTo>
                    <a:lnTo>
                      <a:pt x="70" y="159"/>
                    </a:lnTo>
                    <a:lnTo>
                      <a:pt x="71" y="126"/>
                    </a:lnTo>
                    <a:lnTo>
                      <a:pt x="74" y="94"/>
                    </a:lnTo>
                    <a:lnTo>
                      <a:pt x="81" y="61"/>
                    </a:lnTo>
                    <a:lnTo>
                      <a:pt x="90" y="30"/>
                    </a:lnTo>
                    <a:lnTo>
                      <a:pt x="101" y="0"/>
                    </a:lnTo>
                    <a:lnTo>
                      <a:pt x="98" y="3"/>
                    </a:lnTo>
                    <a:lnTo>
                      <a:pt x="94" y="7"/>
                    </a:lnTo>
                    <a:lnTo>
                      <a:pt x="89" y="11"/>
                    </a:lnTo>
                    <a:lnTo>
                      <a:pt x="85" y="15"/>
                    </a:lnTo>
                    <a:lnTo>
                      <a:pt x="81" y="19"/>
                    </a:lnTo>
                    <a:lnTo>
                      <a:pt x="77" y="23"/>
                    </a:lnTo>
                    <a:lnTo>
                      <a:pt x="74" y="28"/>
                    </a:lnTo>
                    <a:lnTo>
                      <a:pt x="72" y="33"/>
                    </a:lnTo>
                    <a:lnTo>
                      <a:pt x="70" y="37"/>
                    </a:lnTo>
                    <a:lnTo>
                      <a:pt x="68" y="42"/>
                    </a:lnTo>
                  </a:path>
                </a:pathLst>
              </a:custGeom>
              <a:solidFill>
                <a:srgbClr val="D1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1" name="Freeform 110"/>
              <p:cNvSpPr>
                <a:spLocks/>
              </p:cNvSpPr>
              <p:nvPr/>
            </p:nvSpPr>
            <p:spPr bwMode="auto">
              <a:xfrm>
                <a:off x="822" y="1468"/>
                <a:ext cx="18" cy="17"/>
              </a:xfrm>
              <a:custGeom>
                <a:avLst/>
                <a:gdLst>
                  <a:gd name="T0" fmla="*/ 17 w 18"/>
                  <a:gd name="T1" fmla="*/ 0 h 17"/>
                  <a:gd name="T2" fmla="*/ 0 w 18"/>
                  <a:gd name="T3" fmla="*/ 0 h 17"/>
                  <a:gd name="T4" fmla="*/ 0 w 18"/>
                  <a:gd name="T5" fmla="*/ 16 h 17"/>
                  <a:gd name="T6" fmla="*/ 17 w 18"/>
                  <a:gd name="T7" fmla="*/ 16 h 17"/>
                  <a:gd name="T8" fmla="*/ 17 w 18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17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17" y="16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2" name="Freeform 111"/>
              <p:cNvSpPr>
                <a:spLocks/>
              </p:cNvSpPr>
              <p:nvPr/>
            </p:nvSpPr>
            <p:spPr bwMode="auto">
              <a:xfrm>
                <a:off x="477" y="1469"/>
                <a:ext cx="19" cy="22"/>
              </a:xfrm>
              <a:custGeom>
                <a:avLst/>
                <a:gdLst>
                  <a:gd name="T0" fmla="*/ 0 w 19"/>
                  <a:gd name="T1" fmla="*/ 0 h 22"/>
                  <a:gd name="T2" fmla="*/ 0 w 19"/>
                  <a:gd name="T3" fmla="*/ 3 h 22"/>
                  <a:gd name="T4" fmla="*/ 0 w 19"/>
                  <a:gd name="T5" fmla="*/ 5 h 22"/>
                  <a:gd name="T6" fmla="*/ 3 w 19"/>
                  <a:gd name="T7" fmla="*/ 7 h 22"/>
                  <a:gd name="T8" fmla="*/ 4 w 19"/>
                  <a:gd name="T9" fmla="*/ 8 h 22"/>
                  <a:gd name="T10" fmla="*/ 6 w 19"/>
                  <a:gd name="T11" fmla="*/ 10 h 22"/>
                  <a:gd name="T12" fmla="*/ 6 w 19"/>
                  <a:gd name="T13" fmla="*/ 13 h 22"/>
                  <a:gd name="T14" fmla="*/ 7 w 19"/>
                  <a:gd name="T15" fmla="*/ 14 h 22"/>
                  <a:gd name="T16" fmla="*/ 6 w 19"/>
                  <a:gd name="T17" fmla="*/ 15 h 22"/>
                  <a:gd name="T18" fmla="*/ 4 w 19"/>
                  <a:gd name="T19" fmla="*/ 17 h 22"/>
                  <a:gd name="T20" fmla="*/ 0 w 19"/>
                  <a:gd name="T21" fmla="*/ 19 h 22"/>
                  <a:gd name="T22" fmla="*/ 2 w 19"/>
                  <a:gd name="T23" fmla="*/ 20 h 22"/>
                  <a:gd name="T24" fmla="*/ 3 w 19"/>
                  <a:gd name="T25" fmla="*/ 21 h 22"/>
                  <a:gd name="T26" fmla="*/ 4 w 19"/>
                  <a:gd name="T27" fmla="*/ 21 h 22"/>
                  <a:gd name="T28" fmla="*/ 6 w 19"/>
                  <a:gd name="T29" fmla="*/ 21 h 22"/>
                  <a:gd name="T30" fmla="*/ 7 w 19"/>
                  <a:gd name="T31" fmla="*/ 21 h 22"/>
                  <a:gd name="T32" fmla="*/ 9 w 19"/>
                  <a:gd name="T33" fmla="*/ 21 h 22"/>
                  <a:gd name="T34" fmla="*/ 11 w 19"/>
                  <a:gd name="T35" fmla="*/ 21 h 22"/>
                  <a:gd name="T36" fmla="*/ 12 w 19"/>
                  <a:gd name="T37" fmla="*/ 21 h 22"/>
                  <a:gd name="T38" fmla="*/ 14 w 19"/>
                  <a:gd name="T39" fmla="*/ 21 h 22"/>
                  <a:gd name="T40" fmla="*/ 15 w 19"/>
                  <a:gd name="T41" fmla="*/ 21 h 22"/>
                  <a:gd name="T42" fmla="*/ 17 w 19"/>
                  <a:gd name="T43" fmla="*/ 19 h 22"/>
                  <a:gd name="T44" fmla="*/ 18 w 19"/>
                  <a:gd name="T45" fmla="*/ 16 h 22"/>
                  <a:gd name="T46" fmla="*/ 18 w 19"/>
                  <a:gd name="T47" fmla="*/ 14 h 22"/>
                  <a:gd name="T48" fmla="*/ 16 w 19"/>
                  <a:gd name="T49" fmla="*/ 11 h 22"/>
                  <a:gd name="T50" fmla="*/ 14 w 19"/>
                  <a:gd name="T51" fmla="*/ 8 h 22"/>
                  <a:gd name="T52" fmla="*/ 13 w 19"/>
                  <a:gd name="T53" fmla="*/ 6 h 22"/>
                  <a:gd name="T54" fmla="*/ 10 w 19"/>
                  <a:gd name="T55" fmla="*/ 4 h 22"/>
                  <a:gd name="T56" fmla="*/ 7 w 19"/>
                  <a:gd name="T57" fmla="*/ 2 h 22"/>
                  <a:gd name="T58" fmla="*/ 4 w 19"/>
                  <a:gd name="T59" fmla="*/ 1 h 22"/>
                  <a:gd name="T60" fmla="*/ 0 w 19"/>
                  <a:gd name="T61" fmla="*/ 0 h 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"/>
                  <a:gd name="T94" fmla="*/ 0 h 22"/>
                  <a:gd name="T95" fmla="*/ 19 w 19"/>
                  <a:gd name="T96" fmla="*/ 22 h 2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" h="22">
                    <a:moveTo>
                      <a:pt x="0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7" y="19"/>
                    </a:lnTo>
                    <a:lnTo>
                      <a:pt x="18" y="16"/>
                    </a:lnTo>
                    <a:lnTo>
                      <a:pt x="18" y="14"/>
                    </a:lnTo>
                    <a:lnTo>
                      <a:pt x="16" y="11"/>
                    </a:lnTo>
                    <a:lnTo>
                      <a:pt x="14" y="8"/>
                    </a:lnTo>
                    <a:lnTo>
                      <a:pt x="13" y="6"/>
                    </a:lnTo>
                    <a:lnTo>
                      <a:pt x="10" y="4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3" name="Line 112"/>
              <p:cNvSpPr>
                <a:spLocks noChangeShapeType="1"/>
              </p:cNvSpPr>
              <p:nvPr/>
            </p:nvSpPr>
            <p:spPr bwMode="auto">
              <a:xfrm>
                <a:off x="879" y="1473"/>
                <a:ext cx="7" cy="7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1474" name="Freeform 113"/>
              <p:cNvSpPr>
                <a:spLocks/>
              </p:cNvSpPr>
              <p:nvPr/>
            </p:nvSpPr>
            <p:spPr bwMode="auto">
              <a:xfrm>
                <a:off x="834" y="1474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0 h 17"/>
                  <a:gd name="T4" fmla="*/ 0 w 18"/>
                  <a:gd name="T5" fmla="*/ 3 h 17"/>
                  <a:gd name="T6" fmla="*/ 0 w 18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7"/>
                  <a:gd name="T14" fmla="*/ 18 w 1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7">
                    <a:moveTo>
                      <a:pt x="0" y="16"/>
                    </a:moveTo>
                    <a:lnTo>
                      <a:pt x="17" y="0"/>
                    </a:lnTo>
                    <a:lnTo>
                      <a:pt x="0" y="3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5" name="Freeform 114"/>
              <p:cNvSpPr>
                <a:spLocks/>
              </p:cNvSpPr>
              <p:nvPr/>
            </p:nvSpPr>
            <p:spPr bwMode="auto">
              <a:xfrm>
                <a:off x="848" y="1475"/>
                <a:ext cx="19" cy="17"/>
              </a:xfrm>
              <a:custGeom>
                <a:avLst/>
                <a:gdLst>
                  <a:gd name="T0" fmla="*/ 5 w 19"/>
                  <a:gd name="T1" fmla="*/ 13 h 17"/>
                  <a:gd name="T2" fmla="*/ 18 w 19"/>
                  <a:gd name="T3" fmla="*/ 16 h 17"/>
                  <a:gd name="T4" fmla="*/ 10 w 19"/>
                  <a:gd name="T5" fmla="*/ 0 h 17"/>
                  <a:gd name="T6" fmla="*/ 8 w 19"/>
                  <a:gd name="T7" fmla="*/ 1 h 17"/>
                  <a:gd name="T8" fmla="*/ 7 w 19"/>
                  <a:gd name="T9" fmla="*/ 2 h 17"/>
                  <a:gd name="T10" fmla="*/ 5 w 19"/>
                  <a:gd name="T11" fmla="*/ 3 h 17"/>
                  <a:gd name="T12" fmla="*/ 3 w 19"/>
                  <a:gd name="T13" fmla="*/ 4 h 17"/>
                  <a:gd name="T14" fmla="*/ 2 w 19"/>
                  <a:gd name="T15" fmla="*/ 5 h 17"/>
                  <a:gd name="T16" fmla="*/ 0 w 19"/>
                  <a:gd name="T17" fmla="*/ 7 h 17"/>
                  <a:gd name="T18" fmla="*/ 0 w 19"/>
                  <a:gd name="T19" fmla="*/ 9 h 17"/>
                  <a:gd name="T20" fmla="*/ 0 w 19"/>
                  <a:gd name="T21" fmla="*/ 11 h 17"/>
                  <a:gd name="T22" fmla="*/ 3 w 19"/>
                  <a:gd name="T23" fmla="*/ 12 h 17"/>
                  <a:gd name="T24" fmla="*/ 5 w 19"/>
                  <a:gd name="T25" fmla="*/ 13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5" y="13"/>
                    </a:moveTo>
                    <a:lnTo>
                      <a:pt x="18" y="16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2"/>
                    </a:lnTo>
                    <a:lnTo>
                      <a:pt x="5" y="13"/>
                    </a:lnTo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6" name="Freeform 115"/>
              <p:cNvSpPr>
                <a:spLocks/>
              </p:cNvSpPr>
              <p:nvPr/>
            </p:nvSpPr>
            <p:spPr bwMode="auto">
              <a:xfrm>
                <a:off x="435" y="1475"/>
                <a:ext cx="25" cy="38"/>
              </a:xfrm>
              <a:custGeom>
                <a:avLst/>
                <a:gdLst>
                  <a:gd name="T0" fmla="*/ 0 w 25"/>
                  <a:gd name="T1" fmla="*/ 0 h 38"/>
                  <a:gd name="T2" fmla="*/ 0 w 25"/>
                  <a:gd name="T3" fmla="*/ 2 h 38"/>
                  <a:gd name="T4" fmla="*/ 0 w 25"/>
                  <a:gd name="T5" fmla="*/ 3 h 38"/>
                  <a:gd name="T6" fmla="*/ 1 w 25"/>
                  <a:gd name="T7" fmla="*/ 3 h 38"/>
                  <a:gd name="T8" fmla="*/ 2 w 25"/>
                  <a:gd name="T9" fmla="*/ 5 h 38"/>
                  <a:gd name="T10" fmla="*/ 3 w 25"/>
                  <a:gd name="T11" fmla="*/ 6 h 38"/>
                  <a:gd name="T12" fmla="*/ 4 w 25"/>
                  <a:gd name="T13" fmla="*/ 7 h 38"/>
                  <a:gd name="T14" fmla="*/ 5 w 25"/>
                  <a:gd name="T15" fmla="*/ 8 h 38"/>
                  <a:gd name="T16" fmla="*/ 5 w 25"/>
                  <a:gd name="T17" fmla="*/ 9 h 38"/>
                  <a:gd name="T18" fmla="*/ 6 w 25"/>
                  <a:gd name="T19" fmla="*/ 9 h 38"/>
                  <a:gd name="T20" fmla="*/ 7 w 25"/>
                  <a:gd name="T21" fmla="*/ 10 h 38"/>
                  <a:gd name="T22" fmla="*/ 5 w 25"/>
                  <a:gd name="T23" fmla="*/ 12 h 38"/>
                  <a:gd name="T24" fmla="*/ 3 w 25"/>
                  <a:gd name="T25" fmla="*/ 14 h 38"/>
                  <a:gd name="T26" fmla="*/ 1 w 25"/>
                  <a:gd name="T27" fmla="*/ 15 h 38"/>
                  <a:gd name="T28" fmla="*/ 0 w 25"/>
                  <a:gd name="T29" fmla="*/ 18 h 38"/>
                  <a:gd name="T30" fmla="*/ 0 w 25"/>
                  <a:gd name="T31" fmla="*/ 21 h 38"/>
                  <a:gd name="T32" fmla="*/ 0 w 25"/>
                  <a:gd name="T33" fmla="*/ 22 h 38"/>
                  <a:gd name="T34" fmla="*/ 0 w 25"/>
                  <a:gd name="T35" fmla="*/ 25 h 38"/>
                  <a:gd name="T36" fmla="*/ 0 w 25"/>
                  <a:gd name="T37" fmla="*/ 27 h 38"/>
                  <a:gd name="T38" fmla="*/ 0 w 25"/>
                  <a:gd name="T39" fmla="*/ 30 h 38"/>
                  <a:gd name="T40" fmla="*/ 0 w 25"/>
                  <a:gd name="T41" fmla="*/ 32 h 38"/>
                  <a:gd name="T42" fmla="*/ 2 w 25"/>
                  <a:gd name="T43" fmla="*/ 34 h 38"/>
                  <a:gd name="T44" fmla="*/ 4 w 25"/>
                  <a:gd name="T45" fmla="*/ 36 h 38"/>
                  <a:gd name="T46" fmla="*/ 6 w 25"/>
                  <a:gd name="T47" fmla="*/ 37 h 38"/>
                  <a:gd name="T48" fmla="*/ 9 w 25"/>
                  <a:gd name="T49" fmla="*/ 37 h 38"/>
                  <a:gd name="T50" fmla="*/ 11 w 25"/>
                  <a:gd name="T51" fmla="*/ 37 h 38"/>
                  <a:gd name="T52" fmla="*/ 14 w 25"/>
                  <a:gd name="T53" fmla="*/ 36 h 38"/>
                  <a:gd name="T54" fmla="*/ 17 w 25"/>
                  <a:gd name="T55" fmla="*/ 35 h 38"/>
                  <a:gd name="T56" fmla="*/ 19 w 25"/>
                  <a:gd name="T57" fmla="*/ 34 h 38"/>
                  <a:gd name="T58" fmla="*/ 22 w 25"/>
                  <a:gd name="T59" fmla="*/ 33 h 38"/>
                  <a:gd name="T60" fmla="*/ 24 w 25"/>
                  <a:gd name="T61" fmla="*/ 32 h 38"/>
                  <a:gd name="T62" fmla="*/ 24 w 25"/>
                  <a:gd name="T63" fmla="*/ 30 h 38"/>
                  <a:gd name="T64" fmla="*/ 5 w 25"/>
                  <a:gd name="T65" fmla="*/ 28 h 38"/>
                  <a:gd name="T66" fmla="*/ 5 w 25"/>
                  <a:gd name="T67" fmla="*/ 26 h 38"/>
                  <a:gd name="T68" fmla="*/ 5 w 25"/>
                  <a:gd name="T69" fmla="*/ 23 h 38"/>
                  <a:gd name="T70" fmla="*/ 6 w 25"/>
                  <a:gd name="T71" fmla="*/ 21 h 38"/>
                  <a:gd name="T72" fmla="*/ 7 w 25"/>
                  <a:gd name="T73" fmla="*/ 19 h 38"/>
                  <a:gd name="T74" fmla="*/ 9 w 25"/>
                  <a:gd name="T75" fmla="*/ 18 h 38"/>
                  <a:gd name="T76" fmla="*/ 11 w 25"/>
                  <a:gd name="T77" fmla="*/ 16 h 38"/>
                  <a:gd name="T78" fmla="*/ 12 w 25"/>
                  <a:gd name="T79" fmla="*/ 15 h 38"/>
                  <a:gd name="T80" fmla="*/ 14 w 25"/>
                  <a:gd name="T81" fmla="*/ 14 h 38"/>
                  <a:gd name="T82" fmla="*/ 15 w 25"/>
                  <a:gd name="T83" fmla="*/ 13 h 38"/>
                  <a:gd name="T84" fmla="*/ 17 w 25"/>
                  <a:gd name="T85" fmla="*/ 13 h 38"/>
                  <a:gd name="T86" fmla="*/ 16 w 25"/>
                  <a:gd name="T87" fmla="*/ 11 h 38"/>
                  <a:gd name="T88" fmla="*/ 14 w 25"/>
                  <a:gd name="T89" fmla="*/ 9 h 38"/>
                  <a:gd name="T90" fmla="*/ 14 w 25"/>
                  <a:gd name="T91" fmla="*/ 7 h 38"/>
                  <a:gd name="T92" fmla="*/ 12 w 25"/>
                  <a:gd name="T93" fmla="*/ 5 h 38"/>
                  <a:gd name="T94" fmla="*/ 11 w 25"/>
                  <a:gd name="T95" fmla="*/ 3 h 38"/>
                  <a:gd name="T96" fmla="*/ 9 w 25"/>
                  <a:gd name="T97" fmla="*/ 2 h 38"/>
                  <a:gd name="T98" fmla="*/ 7 w 25"/>
                  <a:gd name="T99" fmla="*/ 1 h 38"/>
                  <a:gd name="T100" fmla="*/ 5 w 25"/>
                  <a:gd name="T101" fmla="*/ 0 h 38"/>
                  <a:gd name="T102" fmla="*/ 2 w 25"/>
                  <a:gd name="T103" fmla="*/ 0 h 38"/>
                  <a:gd name="T104" fmla="*/ 0 w 25"/>
                  <a:gd name="T105" fmla="*/ 0 h 3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"/>
                  <a:gd name="T160" fmla="*/ 0 h 38"/>
                  <a:gd name="T161" fmla="*/ 25 w 25"/>
                  <a:gd name="T162" fmla="*/ 38 h 3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" h="38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10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9" y="37"/>
                    </a:lnTo>
                    <a:lnTo>
                      <a:pt x="11" y="37"/>
                    </a:lnTo>
                    <a:lnTo>
                      <a:pt x="14" y="36"/>
                    </a:lnTo>
                    <a:lnTo>
                      <a:pt x="17" y="35"/>
                    </a:lnTo>
                    <a:lnTo>
                      <a:pt x="19" y="34"/>
                    </a:lnTo>
                    <a:lnTo>
                      <a:pt x="22" y="33"/>
                    </a:lnTo>
                    <a:lnTo>
                      <a:pt x="24" y="32"/>
                    </a:lnTo>
                    <a:lnTo>
                      <a:pt x="24" y="30"/>
                    </a:lnTo>
                    <a:lnTo>
                      <a:pt x="5" y="28"/>
                    </a:lnTo>
                    <a:lnTo>
                      <a:pt x="5" y="26"/>
                    </a:lnTo>
                    <a:lnTo>
                      <a:pt x="5" y="23"/>
                    </a:lnTo>
                    <a:lnTo>
                      <a:pt x="6" y="21"/>
                    </a:lnTo>
                    <a:lnTo>
                      <a:pt x="7" y="19"/>
                    </a:lnTo>
                    <a:lnTo>
                      <a:pt x="9" y="18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7" y="13"/>
                    </a:lnTo>
                    <a:lnTo>
                      <a:pt x="16" y="11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7" name="Freeform 116"/>
              <p:cNvSpPr>
                <a:spLocks/>
              </p:cNvSpPr>
              <p:nvPr/>
            </p:nvSpPr>
            <p:spPr bwMode="auto">
              <a:xfrm>
                <a:off x="389" y="1478"/>
                <a:ext cx="19" cy="17"/>
              </a:xfrm>
              <a:custGeom>
                <a:avLst/>
                <a:gdLst>
                  <a:gd name="T0" fmla="*/ 1 w 19"/>
                  <a:gd name="T1" fmla="*/ 1 h 17"/>
                  <a:gd name="T2" fmla="*/ 0 w 19"/>
                  <a:gd name="T3" fmla="*/ 4 h 17"/>
                  <a:gd name="T4" fmla="*/ 0 w 19"/>
                  <a:gd name="T5" fmla="*/ 6 h 17"/>
                  <a:gd name="T6" fmla="*/ 0 w 19"/>
                  <a:gd name="T7" fmla="*/ 8 h 17"/>
                  <a:gd name="T8" fmla="*/ 2 w 19"/>
                  <a:gd name="T9" fmla="*/ 9 h 17"/>
                  <a:gd name="T10" fmla="*/ 4 w 19"/>
                  <a:gd name="T11" fmla="*/ 11 h 17"/>
                  <a:gd name="T12" fmla="*/ 6 w 19"/>
                  <a:gd name="T13" fmla="*/ 11 h 17"/>
                  <a:gd name="T14" fmla="*/ 9 w 19"/>
                  <a:gd name="T15" fmla="*/ 12 h 17"/>
                  <a:gd name="T16" fmla="*/ 12 w 19"/>
                  <a:gd name="T17" fmla="*/ 13 h 17"/>
                  <a:gd name="T18" fmla="*/ 14 w 19"/>
                  <a:gd name="T19" fmla="*/ 14 h 17"/>
                  <a:gd name="T20" fmla="*/ 15 w 19"/>
                  <a:gd name="T21" fmla="*/ 16 h 17"/>
                  <a:gd name="T22" fmla="*/ 18 w 19"/>
                  <a:gd name="T23" fmla="*/ 13 h 17"/>
                  <a:gd name="T24" fmla="*/ 17 w 19"/>
                  <a:gd name="T25" fmla="*/ 12 h 17"/>
                  <a:gd name="T26" fmla="*/ 16 w 19"/>
                  <a:gd name="T27" fmla="*/ 10 h 17"/>
                  <a:gd name="T28" fmla="*/ 15 w 19"/>
                  <a:gd name="T29" fmla="*/ 8 h 17"/>
                  <a:gd name="T30" fmla="*/ 14 w 19"/>
                  <a:gd name="T31" fmla="*/ 6 h 17"/>
                  <a:gd name="T32" fmla="*/ 12 w 19"/>
                  <a:gd name="T33" fmla="*/ 4 h 17"/>
                  <a:gd name="T34" fmla="*/ 10 w 19"/>
                  <a:gd name="T35" fmla="*/ 3 h 17"/>
                  <a:gd name="T36" fmla="*/ 8 w 19"/>
                  <a:gd name="T37" fmla="*/ 1 h 17"/>
                  <a:gd name="T38" fmla="*/ 6 w 19"/>
                  <a:gd name="T39" fmla="*/ 1 h 17"/>
                  <a:gd name="T40" fmla="*/ 3 w 19"/>
                  <a:gd name="T41" fmla="*/ 0 h 17"/>
                  <a:gd name="T42" fmla="*/ 1 w 19"/>
                  <a:gd name="T43" fmla="*/ 1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17"/>
                  <a:gd name="T68" fmla="*/ 19 w 19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17">
                    <a:moveTo>
                      <a:pt x="1" y="1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3"/>
                    </a:lnTo>
                    <a:lnTo>
                      <a:pt x="14" y="14"/>
                    </a:lnTo>
                    <a:lnTo>
                      <a:pt x="15" y="16"/>
                    </a:lnTo>
                    <a:lnTo>
                      <a:pt x="18" y="13"/>
                    </a:lnTo>
                    <a:lnTo>
                      <a:pt x="17" y="12"/>
                    </a:lnTo>
                    <a:lnTo>
                      <a:pt x="16" y="10"/>
                    </a:lnTo>
                    <a:lnTo>
                      <a:pt x="15" y="8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8" name="Freeform 117"/>
              <p:cNvSpPr>
                <a:spLocks/>
              </p:cNvSpPr>
              <p:nvPr/>
            </p:nvSpPr>
            <p:spPr bwMode="auto">
              <a:xfrm>
                <a:off x="363" y="1493"/>
                <a:ext cx="19" cy="17"/>
              </a:xfrm>
              <a:custGeom>
                <a:avLst/>
                <a:gdLst>
                  <a:gd name="T0" fmla="*/ 0 w 19"/>
                  <a:gd name="T1" fmla="*/ 1 h 17"/>
                  <a:gd name="T2" fmla="*/ 2 w 19"/>
                  <a:gd name="T3" fmla="*/ 2 h 17"/>
                  <a:gd name="T4" fmla="*/ 3 w 19"/>
                  <a:gd name="T5" fmla="*/ 4 h 17"/>
                  <a:gd name="T6" fmla="*/ 3 w 19"/>
                  <a:gd name="T7" fmla="*/ 5 h 17"/>
                  <a:gd name="T8" fmla="*/ 4 w 19"/>
                  <a:gd name="T9" fmla="*/ 7 h 17"/>
                  <a:gd name="T10" fmla="*/ 6 w 19"/>
                  <a:gd name="T11" fmla="*/ 9 h 17"/>
                  <a:gd name="T12" fmla="*/ 7 w 19"/>
                  <a:gd name="T13" fmla="*/ 11 h 17"/>
                  <a:gd name="T14" fmla="*/ 9 w 19"/>
                  <a:gd name="T15" fmla="*/ 12 h 17"/>
                  <a:gd name="T16" fmla="*/ 11 w 19"/>
                  <a:gd name="T17" fmla="*/ 13 h 17"/>
                  <a:gd name="T18" fmla="*/ 13 w 19"/>
                  <a:gd name="T19" fmla="*/ 14 h 17"/>
                  <a:gd name="T20" fmla="*/ 17 w 19"/>
                  <a:gd name="T21" fmla="*/ 16 h 17"/>
                  <a:gd name="T22" fmla="*/ 18 w 19"/>
                  <a:gd name="T23" fmla="*/ 13 h 17"/>
                  <a:gd name="T24" fmla="*/ 18 w 19"/>
                  <a:gd name="T25" fmla="*/ 11 h 17"/>
                  <a:gd name="T26" fmla="*/ 18 w 19"/>
                  <a:gd name="T27" fmla="*/ 8 h 17"/>
                  <a:gd name="T28" fmla="*/ 18 w 19"/>
                  <a:gd name="T29" fmla="*/ 6 h 17"/>
                  <a:gd name="T30" fmla="*/ 17 w 19"/>
                  <a:gd name="T31" fmla="*/ 4 h 17"/>
                  <a:gd name="T32" fmla="*/ 14 w 19"/>
                  <a:gd name="T33" fmla="*/ 2 h 17"/>
                  <a:gd name="T34" fmla="*/ 11 w 19"/>
                  <a:gd name="T35" fmla="*/ 0 h 17"/>
                  <a:gd name="T36" fmla="*/ 9 w 19"/>
                  <a:gd name="T37" fmla="*/ 0 h 17"/>
                  <a:gd name="T38" fmla="*/ 4 w 19"/>
                  <a:gd name="T39" fmla="*/ 0 h 17"/>
                  <a:gd name="T40" fmla="*/ 0 w 19"/>
                  <a:gd name="T41" fmla="*/ 1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17"/>
                  <a:gd name="T65" fmla="*/ 19 w 19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17">
                    <a:moveTo>
                      <a:pt x="0" y="1"/>
                    </a:moveTo>
                    <a:lnTo>
                      <a:pt x="2" y="2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6" y="9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11" y="13"/>
                    </a:lnTo>
                    <a:lnTo>
                      <a:pt x="13" y="14"/>
                    </a:lnTo>
                    <a:lnTo>
                      <a:pt x="17" y="16"/>
                    </a:lnTo>
                    <a:lnTo>
                      <a:pt x="18" y="13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7" y="4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79" name="Freeform 118"/>
              <p:cNvSpPr>
                <a:spLocks/>
              </p:cNvSpPr>
              <p:nvPr/>
            </p:nvSpPr>
            <p:spPr bwMode="auto">
              <a:xfrm>
                <a:off x="849" y="1498"/>
                <a:ext cx="19" cy="17"/>
              </a:xfrm>
              <a:custGeom>
                <a:avLst/>
                <a:gdLst>
                  <a:gd name="T0" fmla="*/ 18 w 19"/>
                  <a:gd name="T1" fmla="*/ 16 h 17"/>
                  <a:gd name="T2" fmla="*/ 0 w 19"/>
                  <a:gd name="T3" fmla="*/ 0 h 17"/>
                  <a:gd name="T4" fmla="*/ 13 w 19"/>
                  <a:gd name="T5" fmla="*/ 16 h 17"/>
                  <a:gd name="T6" fmla="*/ 18 w 19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7"/>
                  <a:gd name="T14" fmla="*/ 19 w 19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7">
                    <a:moveTo>
                      <a:pt x="18" y="16"/>
                    </a:moveTo>
                    <a:lnTo>
                      <a:pt x="0" y="0"/>
                    </a:lnTo>
                    <a:lnTo>
                      <a:pt x="13" y="16"/>
                    </a:lnTo>
                    <a:lnTo>
                      <a:pt x="18" y="16"/>
                    </a:lnTo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0" name="Freeform 119"/>
              <p:cNvSpPr>
                <a:spLocks/>
              </p:cNvSpPr>
              <p:nvPr/>
            </p:nvSpPr>
            <p:spPr bwMode="auto">
              <a:xfrm>
                <a:off x="848" y="1510"/>
                <a:ext cx="19" cy="17"/>
              </a:xfrm>
              <a:custGeom>
                <a:avLst/>
                <a:gdLst>
                  <a:gd name="T0" fmla="*/ 0 w 19"/>
                  <a:gd name="T1" fmla="*/ 16 h 17"/>
                  <a:gd name="T2" fmla="*/ 18 w 19"/>
                  <a:gd name="T3" fmla="*/ 16 h 17"/>
                  <a:gd name="T4" fmla="*/ 16 w 19"/>
                  <a:gd name="T5" fmla="*/ 13 h 17"/>
                  <a:gd name="T6" fmla="*/ 15 w 19"/>
                  <a:gd name="T7" fmla="*/ 11 h 17"/>
                  <a:gd name="T8" fmla="*/ 13 w 19"/>
                  <a:gd name="T9" fmla="*/ 8 h 17"/>
                  <a:gd name="T10" fmla="*/ 12 w 19"/>
                  <a:gd name="T11" fmla="*/ 5 h 17"/>
                  <a:gd name="T12" fmla="*/ 10 w 19"/>
                  <a:gd name="T13" fmla="*/ 5 h 17"/>
                  <a:gd name="T14" fmla="*/ 7 w 19"/>
                  <a:gd name="T15" fmla="*/ 5 h 17"/>
                  <a:gd name="T16" fmla="*/ 6 w 19"/>
                  <a:gd name="T17" fmla="*/ 3 h 17"/>
                  <a:gd name="T18" fmla="*/ 4 w 19"/>
                  <a:gd name="T19" fmla="*/ 3 h 17"/>
                  <a:gd name="T20" fmla="*/ 1 w 19"/>
                  <a:gd name="T21" fmla="*/ 3 h 17"/>
                  <a:gd name="T22" fmla="*/ 0 w 19"/>
                  <a:gd name="T23" fmla="*/ 0 h 17"/>
                  <a:gd name="T24" fmla="*/ 0 w 19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0" y="16"/>
                    </a:moveTo>
                    <a:lnTo>
                      <a:pt x="18" y="16"/>
                    </a:lnTo>
                    <a:lnTo>
                      <a:pt x="16" y="13"/>
                    </a:lnTo>
                    <a:lnTo>
                      <a:pt x="15" y="11"/>
                    </a:lnTo>
                    <a:lnTo>
                      <a:pt x="13" y="8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1" name="Freeform 120"/>
              <p:cNvSpPr>
                <a:spLocks/>
              </p:cNvSpPr>
              <p:nvPr/>
            </p:nvSpPr>
            <p:spPr bwMode="auto">
              <a:xfrm>
                <a:off x="1113" y="1512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17 w 18"/>
                  <a:gd name="T5" fmla="*/ 0 h 17"/>
                  <a:gd name="T6" fmla="*/ 17 w 18"/>
                  <a:gd name="T7" fmla="*/ 3 h 17"/>
                  <a:gd name="T8" fmla="*/ 17 w 18"/>
                  <a:gd name="T9" fmla="*/ 4 h 17"/>
                  <a:gd name="T10" fmla="*/ 11 w 18"/>
                  <a:gd name="T11" fmla="*/ 5 h 17"/>
                  <a:gd name="T12" fmla="*/ 5 w 18"/>
                  <a:gd name="T13" fmla="*/ 7 h 17"/>
                  <a:gd name="T14" fmla="*/ 5 w 18"/>
                  <a:gd name="T15" fmla="*/ 8 h 17"/>
                  <a:gd name="T16" fmla="*/ 0 w 18"/>
                  <a:gd name="T17" fmla="*/ 11 h 17"/>
                  <a:gd name="T18" fmla="*/ 0 w 18"/>
                  <a:gd name="T19" fmla="*/ 12 h 17"/>
                  <a:gd name="T20" fmla="*/ 0 w 18"/>
                  <a:gd name="T21" fmla="*/ 13 h 17"/>
                  <a:gd name="T22" fmla="*/ 0 w 18"/>
                  <a:gd name="T23" fmla="*/ 15 h 17"/>
                  <a:gd name="T24" fmla="*/ 0 w 18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1" y="5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2" name="Freeform 121"/>
              <p:cNvSpPr>
                <a:spLocks/>
              </p:cNvSpPr>
              <p:nvPr/>
            </p:nvSpPr>
            <p:spPr bwMode="auto">
              <a:xfrm>
                <a:off x="1050" y="1516"/>
                <a:ext cx="158" cy="236"/>
              </a:xfrm>
              <a:custGeom>
                <a:avLst/>
                <a:gdLst>
                  <a:gd name="T0" fmla="*/ 15 w 158"/>
                  <a:gd name="T1" fmla="*/ 79 h 236"/>
                  <a:gd name="T2" fmla="*/ 9 w 158"/>
                  <a:gd name="T3" fmla="*/ 96 h 236"/>
                  <a:gd name="T4" fmla="*/ 3 w 158"/>
                  <a:gd name="T5" fmla="*/ 115 h 236"/>
                  <a:gd name="T6" fmla="*/ 0 w 158"/>
                  <a:gd name="T7" fmla="*/ 132 h 236"/>
                  <a:gd name="T8" fmla="*/ 3 w 158"/>
                  <a:gd name="T9" fmla="*/ 149 h 236"/>
                  <a:gd name="T10" fmla="*/ 14 w 158"/>
                  <a:gd name="T11" fmla="*/ 164 h 236"/>
                  <a:gd name="T12" fmla="*/ 24 w 158"/>
                  <a:gd name="T13" fmla="*/ 180 h 236"/>
                  <a:gd name="T14" fmla="*/ 31 w 158"/>
                  <a:gd name="T15" fmla="*/ 195 h 236"/>
                  <a:gd name="T16" fmla="*/ 38 w 158"/>
                  <a:gd name="T17" fmla="*/ 212 h 236"/>
                  <a:gd name="T18" fmla="*/ 44 w 158"/>
                  <a:gd name="T19" fmla="*/ 228 h 236"/>
                  <a:gd name="T20" fmla="*/ 59 w 158"/>
                  <a:gd name="T21" fmla="*/ 232 h 236"/>
                  <a:gd name="T22" fmla="*/ 81 w 158"/>
                  <a:gd name="T23" fmla="*/ 226 h 236"/>
                  <a:gd name="T24" fmla="*/ 104 w 158"/>
                  <a:gd name="T25" fmla="*/ 220 h 236"/>
                  <a:gd name="T26" fmla="*/ 126 w 158"/>
                  <a:gd name="T27" fmla="*/ 215 h 236"/>
                  <a:gd name="T28" fmla="*/ 147 w 158"/>
                  <a:gd name="T29" fmla="*/ 209 h 236"/>
                  <a:gd name="T30" fmla="*/ 155 w 158"/>
                  <a:gd name="T31" fmla="*/ 194 h 236"/>
                  <a:gd name="T32" fmla="*/ 152 w 158"/>
                  <a:gd name="T33" fmla="*/ 168 h 236"/>
                  <a:gd name="T34" fmla="*/ 153 w 158"/>
                  <a:gd name="T35" fmla="*/ 142 h 236"/>
                  <a:gd name="T36" fmla="*/ 154 w 158"/>
                  <a:gd name="T37" fmla="*/ 118 h 236"/>
                  <a:gd name="T38" fmla="*/ 153 w 158"/>
                  <a:gd name="T39" fmla="*/ 94 h 236"/>
                  <a:gd name="T40" fmla="*/ 145 w 158"/>
                  <a:gd name="T41" fmla="*/ 75 h 236"/>
                  <a:gd name="T42" fmla="*/ 140 w 158"/>
                  <a:gd name="T43" fmla="*/ 206 h 236"/>
                  <a:gd name="T44" fmla="*/ 137 w 158"/>
                  <a:gd name="T45" fmla="*/ 204 h 236"/>
                  <a:gd name="T46" fmla="*/ 136 w 158"/>
                  <a:gd name="T47" fmla="*/ 201 h 236"/>
                  <a:gd name="T48" fmla="*/ 135 w 158"/>
                  <a:gd name="T49" fmla="*/ 195 h 236"/>
                  <a:gd name="T50" fmla="*/ 134 w 158"/>
                  <a:gd name="T51" fmla="*/ 192 h 236"/>
                  <a:gd name="T52" fmla="*/ 131 w 158"/>
                  <a:gd name="T53" fmla="*/ 175 h 236"/>
                  <a:gd name="T54" fmla="*/ 132 w 158"/>
                  <a:gd name="T55" fmla="*/ 138 h 236"/>
                  <a:gd name="T56" fmla="*/ 136 w 158"/>
                  <a:gd name="T57" fmla="*/ 100 h 236"/>
                  <a:gd name="T58" fmla="*/ 132 w 158"/>
                  <a:gd name="T59" fmla="*/ 66 h 236"/>
                  <a:gd name="T60" fmla="*/ 110 w 158"/>
                  <a:gd name="T61" fmla="*/ 44 h 236"/>
                  <a:gd name="T62" fmla="*/ 85 w 158"/>
                  <a:gd name="T63" fmla="*/ 38 h 236"/>
                  <a:gd name="T64" fmla="*/ 73 w 158"/>
                  <a:gd name="T65" fmla="*/ 32 h 236"/>
                  <a:gd name="T66" fmla="*/ 62 w 158"/>
                  <a:gd name="T67" fmla="*/ 24 h 236"/>
                  <a:gd name="T68" fmla="*/ 51 w 158"/>
                  <a:gd name="T69" fmla="*/ 14 h 236"/>
                  <a:gd name="T70" fmla="*/ 40 w 158"/>
                  <a:gd name="T71" fmla="*/ 6 h 236"/>
                  <a:gd name="T72" fmla="*/ 30 w 158"/>
                  <a:gd name="T73" fmla="*/ 6 h 236"/>
                  <a:gd name="T74" fmla="*/ 25 w 158"/>
                  <a:gd name="T75" fmla="*/ 19 h 236"/>
                  <a:gd name="T76" fmla="*/ 23 w 158"/>
                  <a:gd name="T77" fmla="*/ 34 h 236"/>
                  <a:gd name="T78" fmla="*/ 21 w 158"/>
                  <a:gd name="T79" fmla="*/ 48 h 236"/>
                  <a:gd name="T80" fmla="*/ 20 w 158"/>
                  <a:gd name="T81" fmla="*/ 64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8"/>
                  <a:gd name="T124" fmla="*/ 0 h 236"/>
                  <a:gd name="T125" fmla="*/ 158 w 158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8" h="236">
                    <a:moveTo>
                      <a:pt x="17" y="70"/>
                    </a:moveTo>
                    <a:lnTo>
                      <a:pt x="15" y="79"/>
                    </a:lnTo>
                    <a:lnTo>
                      <a:pt x="13" y="88"/>
                    </a:lnTo>
                    <a:lnTo>
                      <a:pt x="9" y="96"/>
                    </a:lnTo>
                    <a:lnTo>
                      <a:pt x="7" y="105"/>
                    </a:lnTo>
                    <a:lnTo>
                      <a:pt x="3" y="115"/>
                    </a:lnTo>
                    <a:lnTo>
                      <a:pt x="1" y="123"/>
                    </a:lnTo>
                    <a:lnTo>
                      <a:pt x="0" y="132"/>
                    </a:lnTo>
                    <a:lnTo>
                      <a:pt x="1" y="141"/>
                    </a:lnTo>
                    <a:lnTo>
                      <a:pt x="3" y="149"/>
                    </a:lnTo>
                    <a:lnTo>
                      <a:pt x="8" y="158"/>
                    </a:lnTo>
                    <a:lnTo>
                      <a:pt x="14" y="164"/>
                    </a:lnTo>
                    <a:lnTo>
                      <a:pt x="19" y="172"/>
                    </a:lnTo>
                    <a:lnTo>
                      <a:pt x="24" y="180"/>
                    </a:lnTo>
                    <a:lnTo>
                      <a:pt x="27" y="188"/>
                    </a:lnTo>
                    <a:lnTo>
                      <a:pt x="31" y="195"/>
                    </a:lnTo>
                    <a:lnTo>
                      <a:pt x="35" y="203"/>
                    </a:lnTo>
                    <a:lnTo>
                      <a:pt x="38" y="212"/>
                    </a:lnTo>
                    <a:lnTo>
                      <a:pt x="41" y="220"/>
                    </a:lnTo>
                    <a:lnTo>
                      <a:pt x="44" y="228"/>
                    </a:lnTo>
                    <a:lnTo>
                      <a:pt x="49" y="235"/>
                    </a:lnTo>
                    <a:lnTo>
                      <a:pt x="59" y="232"/>
                    </a:lnTo>
                    <a:lnTo>
                      <a:pt x="70" y="229"/>
                    </a:lnTo>
                    <a:lnTo>
                      <a:pt x="81" y="226"/>
                    </a:lnTo>
                    <a:lnTo>
                      <a:pt x="92" y="222"/>
                    </a:lnTo>
                    <a:lnTo>
                      <a:pt x="104" y="220"/>
                    </a:lnTo>
                    <a:lnTo>
                      <a:pt x="115" y="217"/>
                    </a:lnTo>
                    <a:lnTo>
                      <a:pt x="126" y="215"/>
                    </a:lnTo>
                    <a:lnTo>
                      <a:pt x="137" y="212"/>
                    </a:lnTo>
                    <a:lnTo>
                      <a:pt x="147" y="209"/>
                    </a:lnTo>
                    <a:lnTo>
                      <a:pt x="157" y="208"/>
                    </a:lnTo>
                    <a:lnTo>
                      <a:pt x="155" y="194"/>
                    </a:lnTo>
                    <a:lnTo>
                      <a:pt x="153" y="181"/>
                    </a:lnTo>
                    <a:lnTo>
                      <a:pt x="152" y="168"/>
                    </a:lnTo>
                    <a:lnTo>
                      <a:pt x="152" y="155"/>
                    </a:lnTo>
                    <a:lnTo>
                      <a:pt x="153" y="142"/>
                    </a:lnTo>
                    <a:lnTo>
                      <a:pt x="153" y="130"/>
                    </a:lnTo>
                    <a:lnTo>
                      <a:pt x="154" y="118"/>
                    </a:lnTo>
                    <a:lnTo>
                      <a:pt x="154" y="106"/>
                    </a:lnTo>
                    <a:lnTo>
                      <a:pt x="153" y="94"/>
                    </a:lnTo>
                    <a:lnTo>
                      <a:pt x="152" y="81"/>
                    </a:lnTo>
                    <a:lnTo>
                      <a:pt x="145" y="75"/>
                    </a:lnTo>
                    <a:lnTo>
                      <a:pt x="143" y="206"/>
                    </a:lnTo>
                    <a:lnTo>
                      <a:pt x="140" y="206"/>
                    </a:lnTo>
                    <a:lnTo>
                      <a:pt x="138" y="206"/>
                    </a:lnTo>
                    <a:lnTo>
                      <a:pt x="137" y="204"/>
                    </a:lnTo>
                    <a:lnTo>
                      <a:pt x="136" y="202"/>
                    </a:lnTo>
                    <a:lnTo>
                      <a:pt x="136" y="201"/>
                    </a:lnTo>
                    <a:lnTo>
                      <a:pt x="136" y="198"/>
                    </a:lnTo>
                    <a:lnTo>
                      <a:pt x="135" y="195"/>
                    </a:lnTo>
                    <a:lnTo>
                      <a:pt x="135" y="194"/>
                    </a:lnTo>
                    <a:lnTo>
                      <a:pt x="134" y="192"/>
                    </a:lnTo>
                    <a:lnTo>
                      <a:pt x="133" y="190"/>
                    </a:lnTo>
                    <a:lnTo>
                      <a:pt x="131" y="175"/>
                    </a:lnTo>
                    <a:lnTo>
                      <a:pt x="132" y="156"/>
                    </a:lnTo>
                    <a:lnTo>
                      <a:pt x="132" y="138"/>
                    </a:lnTo>
                    <a:lnTo>
                      <a:pt x="135" y="119"/>
                    </a:lnTo>
                    <a:lnTo>
                      <a:pt x="136" y="100"/>
                    </a:lnTo>
                    <a:lnTo>
                      <a:pt x="136" y="81"/>
                    </a:lnTo>
                    <a:lnTo>
                      <a:pt x="132" y="66"/>
                    </a:lnTo>
                    <a:lnTo>
                      <a:pt x="124" y="54"/>
                    </a:lnTo>
                    <a:lnTo>
                      <a:pt x="110" y="44"/>
                    </a:lnTo>
                    <a:lnTo>
                      <a:pt x="91" y="41"/>
                    </a:lnTo>
                    <a:lnTo>
                      <a:pt x="85" y="38"/>
                    </a:lnTo>
                    <a:lnTo>
                      <a:pt x="79" y="35"/>
                    </a:lnTo>
                    <a:lnTo>
                      <a:pt x="73" y="32"/>
                    </a:lnTo>
                    <a:lnTo>
                      <a:pt x="67" y="27"/>
                    </a:lnTo>
                    <a:lnTo>
                      <a:pt x="62" y="24"/>
                    </a:lnTo>
                    <a:lnTo>
                      <a:pt x="57" y="19"/>
                    </a:lnTo>
                    <a:lnTo>
                      <a:pt x="51" y="14"/>
                    </a:lnTo>
                    <a:lnTo>
                      <a:pt x="46" y="10"/>
                    </a:lnTo>
                    <a:lnTo>
                      <a:pt x="40" y="6"/>
                    </a:lnTo>
                    <a:lnTo>
                      <a:pt x="34" y="0"/>
                    </a:lnTo>
                    <a:lnTo>
                      <a:pt x="30" y="6"/>
                    </a:lnTo>
                    <a:lnTo>
                      <a:pt x="27" y="13"/>
                    </a:lnTo>
                    <a:lnTo>
                      <a:pt x="25" y="19"/>
                    </a:lnTo>
                    <a:lnTo>
                      <a:pt x="24" y="27"/>
                    </a:lnTo>
                    <a:lnTo>
                      <a:pt x="23" y="34"/>
                    </a:lnTo>
                    <a:lnTo>
                      <a:pt x="22" y="41"/>
                    </a:lnTo>
                    <a:lnTo>
                      <a:pt x="21" y="48"/>
                    </a:lnTo>
                    <a:lnTo>
                      <a:pt x="21" y="56"/>
                    </a:lnTo>
                    <a:lnTo>
                      <a:pt x="20" y="64"/>
                    </a:lnTo>
                    <a:lnTo>
                      <a:pt x="17" y="70"/>
                    </a:lnTo>
                  </a:path>
                </a:pathLst>
              </a:custGeom>
              <a:solidFill>
                <a:srgbClr val="3E9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3" name="Freeform 122"/>
              <p:cNvSpPr>
                <a:spLocks/>
              </p:cNvSpPr>
              <p:nvPr/>
            </p:nvSpPr>
            <p:spPr bwMode="auto">
              <a:xfrm>
                <a:off x="1142" y="1530"/>
                <a:ext cx="18" cy="17"/>
              </a:xfrm>
              <a:custGeom>
                <a:avLst/>
                <a:gdLst>
                  <a:gd name="T0" fmla="*/ 5 w 18"/>
                  <a:gd name="T1" fmla="*/ 16 h 17"/>
                  <a:gd name="T2" fmla="*/ 17 w 18"/>
                  <a:gd name="T3" fmla="*/ 0 h 17"/>
                  <a:gd name="T4" fmla="*/ 0 w 18"/>
                  <a:gd name="T5" fmla="*/ 11 h 17"/>
                  <a:gd name="T6" fmla="*/ 5 w 18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7"/>
                  <a:gd name="T14" fmla="*/ 18 w 1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7">
                    <a:moveTo>
                      <a:pt x="5" y="16"/>
                    </a:moveTo>
                    <a:lnTo>
                      <a:pt x="17" y="0"/>
                    </a:lnTo>
                    <a:lnTo>
                      <a:pt x="0" y="11"/>
                    </a:lnTo>
                    <a:lnTo>
                      <a:pt x="5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4" name="Freeform 123"/>
              <p:cNvSpPr>
                <a:spLocks/>
              </p:cNvSpPr>
              <p:nvPr/>
            </p:nvSpPr>
            <p:spPr bwMode="auto">
              <a:xfrm>
                <a:off x="822" y="1541"/>
                <a:ext cx="19" cy="17"/>
              </a:xfrm>
              <a:custGeom>
                <a:avLst/>
                <a:gdLst>
                  <a:gd name="T0" fmla="*/ 18 w 19"/>
                  <a:gd name="T1" fmla="*/ 14 h 17"/>
                  <a:gd name="T2" fmla="*/ 7 w 19"/>
                  <a:gd name="T3" fmla="*/ 0 h 17"/>
                  <a:gd name="T4" fmla="*/ 0 w 19"/>
                  <a:gd name="T5" fmla="*/ 0 h 17"/>
                  <a:gd name="T6" fmla="*/ 18 w 19"/>
                  <a:gd name="T7" fmla="*/ 16 h 17"/>
                  <a:gd name="T8" fmla="*/ 18 w 19"/>
                  <a:gd name="T9" fmla="*/ 14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7"/>
                  <a:gd name="T17" fmla="*/ 19 w 1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7">
                    <a:moveTo>
                      <a:pt x="18" y="14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18" y="16"/>
                    </a:lnTo>
                    <a:lnTo>
                      <a:pt x="18" y="14"/>
                    </a:lnTo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5" name="Freeform 124"/>
              <p:cNvSpPr>
                <a:spLocks/>
              </p:cNvSpPr>
              <p:nvPr/>
            </p:nvSpPr>
            <p:spPr bwMode="auto">
              <a:xfrm>
                <a:off x="433" y="1564"/>
                <a:ext cx="33" cy="36"/>
              </a:xfrm>
              <a:custGeom>
                <a:avLst/>
                <a:gdLst>
                  <a:gd name="T0" fmla="*/ 0 w 33"/>
                  <a:gd name="T1" fmla="*/ 21 h 36"/>
                  <a:gd name="T2" fmla="*/ 1 w 33"/>
                  <a:gd name="T3" fmla="*/ 23 h 36"/>
                  <a:gd name="T4" fmla="*/ 4 w 33"/>
                  <a:gd name="T5" fmla="*/ 25 h 36"/>
                  <a:gd name="T6" fmla="*/ 6 w 33"/>
                  <a:gd name="T7" fmla="*/ 28 h 36"/>
                  <a:gd name="T8" fmla="*/ 9 w 33"/>
                  <a:gd name="T9" fmla="*/ 29 h 36"/>
                  <a:gd name="T10" fmla="*/ 13 w 33"/>
                  <a:gd name="T11" fmla="*/ 30 h 36"/>
                  <a:gd name="T12" fmla="*/ 16 w 33"/>
                  <a:gd name="T13" fmla="*/ 32 h 36"/>
                  <a:gd name="T14" fmla="*/ 19 w 33"/>
                  <a:gd name="T15" fmla="*/ 33 h 36"/>
                  <a:gd name="T16" fmla="*/ 23 w 33"/>
                  <a:gd name="T17" fmla="*/ 34 h 36"/>
                  <a:gd name="T18" fmla="*/ 27 w 33"/>
                  <a:gd name="T19" fmla="*/ 35 h 36"/>
                  <a:gd name="T20" fmla="*/ 30 w 33"/>
                  <a:gd name="T21" fmla="*/ 35 h 36"/>
                  <a:gd name="T22" fmla="*/ 31 w 33"/>
                  <a:gd name="T23" fmla="*/ 32 h 36"/>
                  <a:gd name="T24" fmla="*/ 32 w 33"/>
                  <a:gd name="T25" fmla="*/ 30 h 36"/>
                  <a:gd name="T26" fmla="*/ 31 w 33"/>
                  <a:gd name="T27" fmla="*/ 28 h 36"/>
                  <a:gd name="T28" fmla="*/ 29 w 33"/>
                  <a:gd name="T29" fmla="*/ 26 h 36"/>
                  <a:gd name="T30" fmla="*/ 27 w 33"/>
                  <a:gd name="T31" fmla="*/ 24 h 36"/>
                  <a:gd name="T32" fmla="*/ 25 w 33"/>
                  <a:gd name="T33" fmla="*/ 22 h 36"/>
                  <a:gd name="T34" fmla="*/ 23 w 33"/>
                  <a:gd name="T35" fmla="*/ 21 h 36"/>
                  <a:gd name="T36" fmla="*/ 21 w 33"/>
                  <a:gd name="T37" fmla="*/ 18 h 36"/>
                  <a:gd name="T38" fmla="*/ 19 w 33"/>
                  <a:gd name="T39" fmla="*/ 16 h 36"/>
                  <a:gd name="T40" fmla="*/ 18 w 33"/>
                  <a:gd name="T41" fmla="*/ 14 h 36"/>
                  <a:gd name="T42" fmla="*/ 20 w 33"/>
                  <a:gd name="T43" fmla="*/ 12 h 36"/>
                  <a:gd name="T44" fmla="*/ 21 w 33"/>
                  <a:gd name="T45" fmla="*/ 11 h 36"/>
                  <a:gd name="T46" fmla="*/ 23 w 33"/>
                  <a:gd name="T47" fmla="*/ 11 h 36"/>
                  <a:gd name="T48" fmla="*/ 23 w 33"/>
                  <a:gd name="T49" fmla="*/ 10 h 36"/>
                  <a:gd name="T50" fmla="*/ 24 w 33"/>
                  <a:gd name="T51" fmla="*/ 9 h 36"/>
                  <a:gd name="T52" fmla="*/ 26 w 33"/>
                  <a:gd name="T53" fmla="*/ 9 h 36"/>
                  <a:gd name="T54" fmla="*/ 27 w 33"/>
                  <a:gd name="T55" fmla="*/ 9 h 36"/>
                  <a:gd name="T56" fmla="*/ 28 w 33"/>
                  <a:gd name="T57" fmla="*/ 9 h 36"/>
                  <a:gd name="T58" fmla="*/ 30 w 33"/>
                  <a:gd name="T59" fmla="*/ 9 h 36"/>
                  <a:gd name="T60" fmla="*/ 32 w 33"/>
                  <a:gd name="T61" fmla="*/ 10 h 36"/>
                  <a:gd name="T62" fmla="*/ 32 w 33"/>
                  <a:gd name="T63" fmla="*/ 8 h 36"/>
                  <a:gd name="T64" fmla="*/ 31 w 33"/>
                  <a:gd name="T65" fmla="*/ 7 h 36"/>
                  <a:gd name="T66" fmla="*/ 30 w 33"/>
                  <a:gd name="T67" fmla="*/ 5 h 36"/>
                  <a:gd name="T68" fmla="*/ 28 w 33"/>
                  <a:gd name="T69" fmla="*/ 4 h 36"/>
                  <a:gd name="T70" fmla="*/ 27 w 33"/>
                  <a:gd name="T71" fmla="*/ 4 h 36"/>
                  <a:gd name="T72" fmla="*/ 24 w 33"/>
                  <a:gd name="T73" fmla="*/ 3 h 36"/>
                  <a:gd name="T74" fmla="*/ 23 w 33"/>
                  <a:gd name="T75" fmla="*/ 3 h 36"/>
                  <a:gd name="T76" fmla="*/ 21 w 33"/>
                  <a:gd name="T77" fmla="*/ 2 h 36"/>
                  <a:gd name="T78" fmla="*/ 20 w 33"/>
                  <a:gd name="T79" fmla="*/ 2 h 36"/>
                  <a:gd name="T80" fmla="*/ 18 w 33"/>
                  <a:gd name="T81" fmla="*/ 0 h 36"/>
                  <a:gd name="T82" fmla="*/ 15 w 33"/>
                  <a:gd name="T83" fmla="*/ 2 h 36"/>
                  <a:gd name="T84" fmla="*/ 13 w 33"/>
                  <a:gd name="T85" fmla="*/ 4 h 36"/>
                  <a:gd name="T86" fmla="*/ 11 w 33"/>
                  <a:gd name="T87" fmla="*/ 7 h 36"/>
                  <a:gd name="T88" fmla="*/ 11 w 33"/>
                  <a:gd name="T89" fmla="*/ 11 h 36"/>
                  <a:gd name="T90" fmla="*/ 10 w 33"/>
                  <a:gd name="T91" fmla="*/ 14 h 36"/>
                  <a:gd name="T92" fmla="*/ 10 w 33"/>
                  <a:gd name="T93" fmla="*/ 18 h 36"/>
                  <a:gd name="T94" fmla="*/ 9 w 33"/>
                  <a:gd name="T95" fmla="*/ 21 h 36"/>
                  <a:gd name="T96" fmla="*/ 7 w 33"/>
                  <a:gd name="T97" fmla="*/ 22 h 36"/>
                  <a:gd name="T98" fmla="*/ 4 w 33"/>
                  <a:gd name="T99" fmla="*/ 22 h 36"/>
                  <a:gd name="T100" fmla="*/ 0 w 33"/>
                  <a:gd name="T101" fmla="*/ 21 h 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"/>
                  <a:gd name="T154" fmla="*/ 0 h 36"/>
                  <a:gd name="T155" fmla="*/ 33 w 33"/>
                  <a:gd name="T156" fmla="*/ 36 h 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" h="36">
                    <a:moveTo>
                      <a:pt x="0" y="21"/>
                    </a:moveTo>
                    <a:lnTo>
                      <a:pt x="1" y="23"/>
                    </a:lnTo>
                    <a:lnTo>
                      <a:pt x="4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6" y="32"/>
                    </a:lnTo>
                    <a:lnTo>
                      <a:pt x="19" y="33"/>
                    </a:lnTo>
                    <a:lnTo>
                      <a:pt x="23" y="34"/>
                    </a:lnTo>
                    <a:lnTo>
                      <a:pt x="27" y="35"/>
                    </a:lnTo>
                    <a:lnTo>
                      <a:pt x="30" y="35"/>
                    </a:lnTo>
                    <a:lnTo>
                      <a:pt x="31" y="32"/>
                    </a:lnTo>
                    <a:lnTo>
                      <a:pt x="32" y="30"/>
                    </a:lnTo>
                    <a:lnTo>
                      <a:pt x="31" y="28"/>
                    </a:lnTo>
                    <a:lnTo>
                      <a:pt x="29" y="26"/>
                    </a:lnTo>
                    <a:lnTo>
                      <a:pt x="27" y="24"/>
                    </a:lnTo>
                    <a:lnTo>
                      <a:pt x="25" y="22"/>
                    </a:lnTo>
                    <a:lnTo>
                      <a:pt x="23" y="21"/>
                    </a:lnTo>
                    <a:lnTo>
                      <a:pt x="21" y="18"/>
                    </a:lnTo>
                    <a:lnTo>
                      <a:pt x="19" y="16"/>
                    </a:lnTo>
                    <a:lnTo>
                      <a:pt x="18" y="14"/>
                    </a:lnTo>
                    <a:lnTo>
                      <a:pt x="20" y="12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3" y="10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30" y="9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1" y="7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7" y="4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1" y="7"/>
                    </a:lnTo>
                    <a:lnTo>
                      <a:pt x="11" y="11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9" y="21"/>
                    </a:lnTo>
                    <a:lnTo>
                      <a:pt x="7" y="22"/>
                    </a:lnTo>
                    <a:lnTo>
                      <a:pt x="4" y="22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6" name="Freeform 125"/>
              <p:cNvSpPr>
                <a:spLocks/>
              </p:cNvSpPr>
              <p:nvPr/>
            </p:nvSpPr>
            <p:spPr bwMode="auto">
              <a:xfrm>
                <a:off x="534" y="1577"/>
                <a:ext cx="54" cy="60"/>
              </a:xfrm>
              <a:custGeom>
                <a:avLst/>
                <a:gdLst>
                  <a:gd name="T0" fmla="*/ 0 w 54"/>
                  <a:gd name="T1" fmla="*/ 0 h 60"/>
                  <a:gd name="T2" fmla="*/ 0 w 54"/>
                  <a:gd name="T3" fmla="*/ 6 h 60"/>
                  <a:gd name="T4" fmla="*/ 0 w 54"/>
                  <a:gd name="T5" fmla="*/ 12 h 60"/>
                  <a:gd name="T6" fmla="*/ 0 w 54"/>
                  <a:gd name="T7" fmla="*/ 18 h 60"/>
                  <a:gd name="T8" fmla="*/ 1 w 54"/>
                  <a:gd name="T9" fmla="*/ 24 h 60"/>
                  <a:gd name="T10" fmla="*/ 2 w 54"/>
                  <a:gd name="T11" fmla="*/ 30 h 60"/>
                  <a:gd name="T12" fmla="*/ 3 w 54"/>
                  <a:gd name="T13" fmla="*/ 36 h 60"/>
                  <a:gd name="T14" fmla="*/ 4 w 54"/>
                  <a:gd name="T15" fmla="*/ 42 h 60"/>
                  <a:gd name="T16" fmla="*/ 6 w 54"/>
                  <a:gd name="T17" fmla="*/ 48 h 60"/>
                  <a:gd name="T18" fmla="*/ 8 w 54"/>
                  <a:gd name="T19" fmla="*/ 53 h 60"/>
                  <a:gd name="T20" fmla="*/ 10 w 54"/>
                  <a:gd name="T21" fmla="*/ 59 h 60"/>
                  <a:gd name="T22" fmla="*/ 11 w 54"/>
                  <a:gd name="T23" fmla="*/ 55 h 60"/>
                  <a:gd name="T24" fmla="*/ 12 w 54"/>
                  <a:gd name="T25" fmla="*/ 51 h 60"/>
                  <a:gd name="T26" fmla="*/ 11 w 54"/>
                  <a:gd name="T27" fmla="*/ 46 h 60"/>
                  <a:gd name="T28" fmla="*/ 10 w 54"/>
                  <a:gd name="T29" fmla="*/ 42 h 60"/>
                  <a:gd name="T30" fmla="*/ 10 w 54"/>
                  <a:gd name="T31" fmla="*/ 38 h 60"/>
                  <a:gd name="T32" fmla="*/ 9 w 54"/>
                  <a:gd name="T33" fmla="*/ 33 h 60"/>
                  <a:gd name="T34" fmla="*/ 8 w 54"/>
                  <a:gd name="T35" fmla="*/ 27 h 60"/>
                  <a:gd name="T36" fmla="*/ 7 w 54"/>
                  <a:gd name="T37" fmla="*/ 23 h 60"/>
                  <a:gd name="T38" fmla="*/ 7 w 54"/>
                  <a:gd name="T39" fmla="*/ 19 h 60"/>
                  <a:gd name="T40" fmla="*/ 8 w 54"/>
                  <a:gd name="T41" fmla="*/ 14 h 60"/>
                  <a:gd name="T42" fmla="*/ 29 w 54"/>
                  <a:gd name="T43" fmla="*/ 50 h 60"/>
                  <a:gd name="T44" fmla="*/ 31 w 54"/>
                  <a:gd name="T45" fmla="*/ 49 h 60"/>
                  <a:gd name="T46" fmla="*/ 33 w 54"/>
                  <a:gd name="T47" fmla="*/ 46 h 60"/>
                  <a:gd name="T48" fmla="*/ 34 w 54"/>
                  <a:gd name="T49" fmla="*/ 45 h 60"/>
                  <a:gd name="T50" fmla="*/ 34 w 54"/>
                  <a:gd name="T51" fmla="*/ 42 h 60"/>
                  <a:gd name="T52" fmla="*/ 35 w 54"/>
                  <a:gd name="T53" fmla="*/ 40 h 60"/>
                  <a:gd name="T54" fmla="*/ 36 w 54"/>
                  <a:gd name="T55" fmla="*/ 38 h 60"/>
                  <a:gd name="T56" fmla="*/ 37 w 54"/>
                  <a:gd name="T57" fmla="*/ 36 h 60"/>
                  <a:gd name="T58" fmla="*/ 38 w 54"/>
                  <a:gd name="T59" fmla="*/ 34 h 60"/>
                  <a:gd name="T60" fmla="*/ 40 w 54"/>
                  <a:gd name="T61" fmla="*/ 33 h 60"/>
                  <a:gd name="T62" fmla="*/ 44 w 54"/>
                  <a:gd name="T63" fmla="*/ 33 h 60"/>
                  <a:gd name="T64" fmla="*/ 44 w 54"/>
                  <a:gd name="T65" fmla="*/ 35 h 60"/>
                  <a:gd name="T66" fmla="*/ 44 w 54"/>
                  <a:gd name="T67" fmla="*/ 38 h 60"/>
                  <a:gd name="T68" fmla="*/ 45 w 54"/>
                  <a:gd name="T69" fmla="*/ 41 h 60"/>
                  <a:gd name="T70" fmla="*/ 46 w 54"/>
                  <a:gd name="T71" fmla="*/ 44 h 60"/>
                  <a:gd name="T72" fmla="*/ 47 w 54"/>
                  <a:gd name="T73" fmla="*/ 47 h 60"/>
                  <a:gd name="T74" fmla="*/ 48 w 54"/>
                  <a:gd name="T75" fmla="*/ 50 h 60"/>
                  <a:gd name="T76" fmla="*/ 49 w 54"/>
                  <a:gd name="T77" fmla="*/ 53 h 60"/>
                  <a:gd name="T78" fmla="*/ 49 w 54"/>
                  <a:gd name="T79" fmla="*/ 55 h 60"/>
                  <a:gd name="T80" fmla="*/ 51 w 54"/>
                  <a:gd name="T81" fmla="*/ 58 h 60"/>
                  <a:gd name="T82" fmla="*/ 53 w 54"/>
                  <a:gd name="T83" fmla="*/ 59 h 60"/>
                  <a:gd name="T84" fmla="*/ 53 w 54"/>
                  <a:gd name="T85" fmla="*/ 54 h 60"/>
                  <a:gd name="T86" fmla="*/ 53 w 54"/>
                  <a:gd name="T87" fmla="*/ 50 h 60"/>
                  <a:gd name="T88" fmla="*/ 53 w 54"/>
                  <a:gd name="T89" fmla="*/ 46 h 60"/>
                  <a:gd name="T90" fmla="*/ 52 w 54"/>
                  <a:gd name="T91" fmla="*/ 41 h 60"/>
                  <a:gd name="T92" fmla="*/ 51 w 54"/>
                  <a:gd name="T93" fmla="*/ 36 h 60"/>
                  <a:gd name="T94" fmla="*/ 49 w 54"/>
                  <a:gd name="T95" fmla="*/ 31 h 60"/>
                  <a:gd name="T96" fmla="*/ 48 w 54"/>
                  <a:gd name="T97" fmla="*/ 27 h 60"/>
                  <a:gd name="T98" fmla="*/ 46 w 54"/>
                  <a:gd name="T99" fmla="*/ 22 h 60"/>
                  <a:gd name="T100" fmla="*/ 44 w 54"/>
                  <a:gd name="T101" fmla="*/ 17 h 60"/>
                  <a:gd name="T102" fmla="*/ 44 w 54"/>
                  <a:gd name="T103" fmla="*/ 13 h 60"/>
                  <a:gd name="T104" fmla="*/ 31 w 54"/>
                  <a:gd name="T105" fmla="*/ 34 h 60"/>
                  <a:gd name="T106" fmla="*/ 27 w 54"/>
                  <a:gd name="T107" fmla="*/ 32 h 60"/>
                  <a:gd name="T108" fmla="*/ 24 w 54"/>
                  <a:gd name="T109" fmla="*/ 28 h 60"/>
                  <a:gd name="T110" fmla="*/ 20 w 54"/>
                  <a:gd name="T111" fmla="*/ 25 h 60"/>
                  <a:gd name="T112" fmla="*/ 18 w 54"/>
                  <a:gd name="T113" fmla="*/ 20 h 60"/>
                  <a:gd name="T114" fmla="*/ 16 w 54"/>
                  <a:gd name="T115" fmla="*/ 16 h 60"/>
                  <a:gd name="T116" fmla="*/ 14 w 54"/>
                  <a:gd name="T117" fmla="*/ 12 h 60"/>
                  <a:gd name="T118" fmla="*/ 11 w 54"/>
                  <a:gd name="T119" fmla="*/ 8 h 60"/>
                  <a:gd name="T120" fmla="*/ 9 w 54"/>
                  <a:gd name="T121" fmla="*/ 5 h 60"/>
                  <a:gd name="T122" fmla="*/ 5 w 54"/>
                  <a:gd name="T123" fmla="*/ 1 h 60"/>
                  <a:gd name="T124" fmla="*/ 0 w 54"/>
                  <a:gd name="T125" fmla="*/ 0 h 6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4"/>
                  <a:gd name="T190" fmla="*/ 0 h 60"/>
                  <a:gd name="T191" fmla="*/ 54 w 54"/>
                  <a:gd name="T192" fmla="*/ 60 h 6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4" h="60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2" y="30"/>
                    </a:lnTo>
                    <a:lnTo>
                      <a:pt x="3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8" y="53"/>
                    </a:lnTo>
                    <a:lnTo>
                      <a:pt x="10" y="59"/>
                    </a:lnTo>
                    <a:lnTo>
                      <a:pt x="11" y="55"/>
                    </a:lnTo>
                    <a:lnTo>
                      <a:pt x="12" y="51"/>
                    </a:lnTo>
                    <a:lnTo>
                      <a:pt x="11" y="46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9" y="33"/>
                    </a:lnTo>
                    <a:lnTo>
                      <a:pt x="8" y="27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8" y="14"/>
                    </a:lnTo>
                    <a:lnTo>
                      <a:pt x="29" y="50"/>
                    </a:lnTo>
                    <a:lnTo>
                      <a:pt x="31" y="49"/>
                    </a:lnTo>
                    <a:lnTo>
                      <a:pt x="33" y="46"/>
                    </a:lnTo>
                    <a:lnTo>
                      <a:pt x="34" y="45"/>
                    </a:lnTo>
                    <a:lnTo>
                      <a:pt x="34" y="42"/>
                    </a:lnTo>
                    <a:lnTo>
                      <a:pt x="35" y="40"/>
                    </a:lnTo>
                    <a:lnTo>
                      <a:pt x="36" y="38"/>
                    </a:lnTo>
                    <a:lnTo>
                      <a:pt x="37" y="36"/>
                    </a:lnTo>
                    <a:lnTo>
                      <a:pt x="38" y="34"/>
                    </a:lnTo>
                    <a:lnTo>
                      <a:pt x="40" y="33"/>
                    </a:lnTo>
                    <a:lnTo>
                      <a:pt x="44" y="33"/>
                    </a:lnTo>
                    <a:lnTo>
                      <a:pt x="44" y="35"/>
                    </a:lnTo>
                    <a:lnTo>
                      <a:pt x="44" y="38"/>
                    </a:lnTo>
                    <a:lnTo>
                      <a:pt x="45" y="41"/>
                    </a:lnTo>
                    <a:lnTo>
                      <a:pt x="46" y="44"/>
                    </a:lnTo>
                    <a:lnTo>
                      <a:pt x="47" y="47"/>
                    </a:lnTo>
                    <a:lnTo>
                      <a:pt x="48" y="50"/>
                    </a:lnTo>
                    <a:lnTo>
                      <a:pt x="49" y="53"/>
                    </a:lnTo>
                    <a:lnTo>
                      <a:pt x="49" y="55"/>
                    </a:lnTo>
                    <a:lnTo>
                      <a:pt x="51" y="58"/>
                    </a:lnTo>
                    <a:lnTo>
                      <a:pt x="53" y="59"/>
                    </a:lnTo>
                    <a:lnTo>
                      <a:pt x="53" y="54"/>
                    </a:lnTo>
                    <a:lnTo>
                      <a:pt x="53" y="50"/>
                    </a:lnTo>
                    <a:lnTo>
                      <a:pt x="53" y="46"/>
                    </a:lnTo>
                    <a:lnTo>
                      <a:pt x="52" y="41"/>
                    </a:lnTo>
                    <a:lnTo>
                      <a:pt x="51" y="36"/>
                    </a:lnTo>
                    <a:lnTo>
                      <a:pt x="49" y="31"/>
                    </a:lnTo>
                    <a:lnTo>
                      <a:pt x="48" y="27"/>
                    </a:lnTo>
                    <a:lnTo>
                      <a:pt x="46" y="22"/>
                    </a:lnTo>
                    <a:lnTo>
                      <a:pt x="44" y="17"/>
                    </a:lnTo>
                    <a:lnTo>
                      <a:pt x="44" y="13"/>
                    </a:lnTo>
                    <a:lnTo>
                      <a:pt x="31" y="34"/>
                    </a:lnTo>
                    <a:lnTo>
                      <a:pt x="27" y="32"/>
                    </a:lnTo>
                    <a:lnTo>
                      <a:pt x="24" y="28"/>
                    </a:lnTo>
                    <a:lnTo>
                      <a:pt x="20" y="25"/>
                    </a:lnTo>
                    <a:lnTo>
                      <a:pt x="18" y="20"/>
                    </a:lnTo>
                    <a:lnTo>
                      <a:pt x="16" y="16"/>
                    </a:lnTo>
                    <a:lnTo>
                      <a:pt x="14" y="12"/>
                    </a:lnTo>
                    <a:lnTo>
                      <a:pt x="11" y="8"/>
                    </a:lnTo>
                    <a:lnTo>
                      <a:pt x="9" y="5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7" name="Freeform 126"/>
              <p:cNvSpPr>
                <a:spLocks/>
              </p:cNvSpPr>
              <p:nvPr/>
            </p:nvSpPr>
            <p:spPr bwMode="auto">
              <a:xfrm>
                <a:off x="492" y="1579"/>
                <a:ext cx="22" cy="41"/>
              </a:xfrm>
              <a:custGeom>
                <a:avLst/>
                <a:gdLst>
                  <a:gd name="T0" fmla="*/ 2 w 22"/>
                  <a:gd name="T1" fmla="*/ 3 h 41"/>
                  <a:gd name="T2" fmla="*/ 4 w 22"/>
                  <a:gd name="T3" fmla="*/ 5 h 41"/>
                  <a:gd name="T4" fmla="*/ 5 w 22"/>
                  <a:gd name="T5" fmla="*/ 7 h 41"/>
                  <a:gd name="T6" fmla="*/ 8 w 22"/>
                  <a:gd name="T7" fmla="*/ 10 h 41"/>
                  <a:gd name="T8" fmla="*/ 11 w 22"/>
                  <a:gd name="T9" fmla="*/ 12 h 41"/>
                  <a:gd name="T10" fmla="*/ 13 w 22"/>
                  <a:gd name="T11" fmla="*/ 15 h 41"/>
                  <a:gd name="T12" fmla="*/ 15 w 22"/>
                  <a:gd name="T13" fmla="*/ 18 h 41"/>
                  <a:gd name="T14" fmla="*/ 17 w 22"/>
                  <a:gd name="T15" fmla="*/ 21 h 41"/>
                  <a:gd name="T16" fmla="*/ 17 w 22"/>
                  <a:gd name="T17" fmla="*/ 25 h 41"/>
                  <a:gd name="T18" fmla="*/ 17 w 22"/>
                  <a:gd name="T19" fmla="*/ 29 h 41"/>
                  <a:gd name="T20" fmla="*/ 17 w 22"/>
                  <a:gd name="T21" fmla="*/ 33 h 41"/>
                  <a:gd name="T22" fmla="*/ 15 w 22"/>
                  <a:gd name="T23" fmla="*/ 34 h 41"/>
                  <a:gd name="T24" fmla="*/ 14 w 22"/>
                  <a:gd name="T25" fmla="*/ 35 h 41"/>
                  <a:gd name="T26" fmla="*/ 12 w 22"/>
                  <a:gd name="T27" fmla="*/ 37 h 41"/>
                  <a:gd name="T28" fmla="*/ 10 w 22"/>
                  <a:gd name="T29" fmla="*/ 37 h 41"/>
                  <a:gd name="T30" fmla="*/ 9 w 22"/>
                  <a:gd name="T31" fmla="*/ 37 h 41"/>
                  <a:gd name="T32" fmla="*/ 7 w 22"/>
                  <a:gd name="T33" fmla="*/ 38 h 41"/>
                  <a:gd name="T34" fmla="*/ 5 w 22"/>
                  <a:gd name="T35" fmla="*/ 38 h 41"/>
                  <a:gd name="T36" fmla="*/ 4 w 22"/>
                  <a:gd name="T37" fmla="*/ 38 h 41"/>
                  <a:gd name="T38" fmla="*/ 1 w 22"/>
                  <a:gd name="T39" fmla="*/ 37 h 41"/>
                  <a:gd name="T40" fmla="*/ 0 w 22"/>
                  <a:gd name="T41" fmla="*/ 37 h 41"/>
                  <a:gd name="T42" fmla="*/ 0 w 22"/>
                  <a:gd name="T43" fmla="*/ 40 h 41"/>
                  <a:gd name="T44" fmla="*/ 18 w 22"/>
                  <a:gd name="T45" fmla="*/ 40 h 41"/>
                  <a:gd name="T46" fmla="*/ 20 w 22"/>
                  <a:gd name="T47" fmla="*/ 37 h 41"/>
                  <a:gd name="T48" fmla="*/ 21 w 22"/>
                  <a:gd name="T49" fmla="*/ 31 h 41"/>
                  <a:gd name="T50" fmla="*/ 21 w 22"/>
                  <a:gd name="T51" fmla="*/ 27 h 41"/>
                  <a:gd name="T52" fmla="*/ 21 w 22"/>
                  <a:gd name="T53" fmla="*/ 22 h 41"/>
                  <a:gd name="T54" fmla="*/ 21 w 22"/>
                  <a:gd name="T55" fmla="*/ 17 h 41"/>
                  <a:gd name="T56" fmla="*/ 20 w 22"/>
                  <a:gd name="T57" fmla="*/ 13 h 41"/>
                  <a:gd name="T58" fmla="*/ 17 w 22"/>
                  <a:gd name="T59" fmla="*/ 10 h 41"/>
                  <a:gd name="T60" fmla="*/ 15 w 22"/>
                  <a:gd name="T61" fmla="*/ 5 h 41"/>
                  <a:gd name="T62" fmla="*/ 11 w 22"/>
                  <a:gd name="T63" fmla="*/ 3 h 41"/>
                  <a:gd name="T64" fmla="*/ 7 w 22"/>
                  <a:gd name="T65" fmla="*/ 1 h 41"/>
                  <a:gd name="T66" fmla="*/ 7 w 22"/>
                  <a:gd name="T67" fmla="*/ 0 h 41"/>
                  <a:gd name="T68" fmla="*/ 6 w 22"/>
                  <a:gd name="T69" fmla="*/ 0 h 41"/>
                  <a:gd name="T70" fmla="*/ 5 w 22"/>
                  <a:gd name="T71" fmla="*/ 1 h 41"/>
                  <a:gd name="T72" fmla="*/ 5 w 22"/>
                  <a:gd name="T73" fmla="*/ 1 h 41"/>
                  <a:gd name="T74" fmla="*/ 5 w 22"/>
                  <a:gd name="T75" fmla="*/ 1 h 41"/>
                  <a:gd name="T76" fmla="*/ 4 w 22"/>
                  <a:gd name="T77" fmla="*/ 2 h 41"/>
                  <a:gd name="T78" fmla="*/ 3 w 22"/>
                  <a:gd name="T79" fmla="*/ 2 h 41"/>
                  <a:gd name="T80" fmla="*/ 3 w 22"/>
                  <a:gd name="T81" fmla="*/ 3 h 41"/>
                  <a:gd name="T82" fmla="*/ 3 w 22"/>
                  <a:gd name="T83" fmla="*/ 3 h 41"/>
                  <a:gd name="T84" fmla="*/ 2 w 22"/>
                  <a:gd name="T85" fmla="*/ 3 h 4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2"/>
                  <a:gd name="T130" fmla="*/ 0 h 41"/>
                  <a:gd name="T131" fmla="*/ 22 w 22"/>
                  <a:gd name="T132" fmla="*/ 41 h 4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2" h="41">
                    <a:moveTo>
                      <a:pt x="2" y="3"/>
                    </a:moveTo>
                    <a:lnTo>
                      <a:pt x="4" y="5"/>
                    </a:lnTo>
                    <a:lnTo>
                      <a:pt x="5" y="7"/>
                    </a:lnTo>
                    <a:lnTo>
                      <a:pt x="8" y="10"/>
                    </a:lnTo>
                    <a:lnTo>
                      <a:pt x="11" y="12"/>
                    </a:lnTo>
                    <a:lnTo>
                      <a:pt x="13" y="15"/>
                    </a:lnTo>
                    <a:lnTo>
                      <a:pt x="15" y="18"/>
                    </a:lnTo>
                    <a:lnTo>
                      <a:pt x="17" y="21"/>
                    </a:lnTo>
                    <a:lnTo>
                      <a:pt x="17" y="25"/>
                    </a:lnTo>
                    <a:lnTo>
                      <a:pt x="17" y="29"/>
                    </a:lnTo>
                    <a:lnTo>
                      <a:pt x="17" y="33"/>
                    </a:lnTo>
                    <a:lnTo>
                      <a:pt x="15" y="34"/>
                    </a:lnTo>
                    <a:lnTo>
                      <a:pt x="14" y="35"/>
                    </a:lnTo>
                    <a:lnTo>
                      <a:pt x="12" y="37"/>
                    </a:lnTo>
                    <a:lnTo>
                      <a:pt x="10" y="37"/>
                    </a:lnTo>
                    <a:lnTo>
                      <a:pt x="9" y="37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4" y="38"/>
                    </a:lnTo>
                    <a:lnTo>
                      <a:pt x="1" y="37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18" y="40"/>
                    </a:lnTo>
                    <a:lnTo>
                      <a:pt x="20" y="37"/>
                    </a:lnTo>
                    <a:lnTo>
                      <a:pt x="21" y="31"/>
                    </a:lnTo>
                    <a:lnTo>
                      <a:pt x="21" y="27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0" y="13"/>
                    </a:lnTo>
                    <a:lnTo>
                      <a:pt x="17" y="10"/>
                    </a:lnTo>
                    <a:lnTo>
                      <a:pt x="15" y="5"/>
                    </a:lnTo>
                    <a:lnTo>
                      <a:pt x="11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8" name="Freeform 127"/>
              <p:cNvSpPr>
                <a:spLocks/>
              </p:cNvSpPr>
              <p:nvPr/>
            </p:nvSpPr>
            <p:spPr bwMode="auto">
              <a:xfrm>
                <a:off x="633" y="1593"/>
                <a:ext cx="18" cy="17"/>
              </a:xfrm>
              <a:custGeom>
                <a:avLst/>
                <a:gdLst>
                  <a:gd name="T0" fmla="*/ 17 w 18"/>
                  <a:gd name="T1" fmla="*/ 16 h 17"/>
                  <a:gd name="T2" fmla="*/ 0 w 18"/>
                  <a:gd name="T3" fmla="*/ 0 h 17"/>
                  <a:gd name="T4" fmla="*/ 0 w 18"/>
                  <a:gd name="T5" fmla="*/ 12 h 17"/>
                  <a:gd name="T6" fmla="*/ 17 w 18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7"/>
                  <a:gd name="T14" fmla="*/ 18 w 1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7">
                    <a:moveTo>
                      <a:pt x="17" y="1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7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89" name="Freeform 128"/>
              <p:cNvSpPr>
                <a:spLocks/>
              </p:cNvSpPr>
              <p:nvPr/>
            </p:nvSpPr>
            <p:spPr bwMode="auto">
              <a:xfrm>
                <a:off x="675" y="1600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2 h 17"/>
                  <a:gd name="T4" fmla="*/ 0 w 19"/>
                  <a:gd name="T5" fmla="*/ 2 h 17"/>
                  <a:gd name="T6" fmla="*/ 0 w 19"/>
                  <a:gd name="T7" fmla="*/ 6 h 17"/>
                  <a:gd name="T8" fmla="*/ 0 w 19"/>
                  <a:gd name="T9" fmla="*/ 8 h 17"/>
                  <a:gd name="T10" fmla="*/ 4 w 19"/>
                  <a:gd name="T11" fmla="*/ 10 h 17"/>
                  <a:gd name="T12" fmla="*/ 4 w 19"/>
                  <a:gd name="T13" fmla="*/ 12 h 17"/>
                  <a:gd name="T14" fmla="*/ 4 w 19"/>
                  <a:gd name="T15" fmla="*/ 12 h 17"/>
                  <a:gd name="T16" fmla="*/ 9 w 19"/>
                  <a:gd name="T17" fmla="*/ 14 h 17"/>
                  <a:gd name="T18" fmla="*/ 9 w 19"/>
                  <a:gd name="T19" fmla="*/ 14 h 17"/>
                  <a:gd name="T20" fmla="*/ 18 w 19"/>
                  <a:gd name="T21" fmla="*/ 16 h 17"/>
                  <a:gd name="T22" fmla="*/ 18 w 19"/>
                  <a:gd name="T23" fmla="*/ 0 h 17"/>
                  <a:gd name="T24" fmla="*/ 0 w 19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9" y="14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0" name="Freeform 129"/>
              <p:cNvSpPr>
                <a:spLocks/>
              </p:cNvSpPr>
              <p:nvPr/>
            </p:nvSpPr>
            <p:spPr bwMode="auto">
              <a:xfrm>
                <a:off x="1207" y="1603"/>
                <a:ext cx="18" cy="126"/>
              </a:xfrm>
              <a:custGeom>
                <a:avLst/>
                <a:gdLst>
                  <a:gd name="T0" fmla="*/ 6 w 18"/>
                  <a:gd name="T1" fmla="*/ 120 h 126"/>
                  <a:gd name="T2" fmla="*/ 17 w 18"/>
                  <a:gd name="T3" fmla="*/ 125 h 126"/>
                  <a:gd name="T4" fmla="*/ 17 w 18"/>
                  <a:gd name="T5" fmla="*/ 3 h 126"/>
                  <a:gd name="T6" fmla="*/ 16 w 18"/>
                  <a:gd name="T7" fmla="*/ 3 h 126"/>
                  <a:gd name="T8" fmla="*/ 15 w 18"/>
                  <a:gd name="T9" fmla="*/ 3 h 126"/>
                  <a:gd name="T10" fmla="*/ 12 w 18"/>
                  <a:gd name="T11" fmla="*/ 2 h 126"/>
                  <a:gd name="T12" fmla="*/ 10 w 18"/>
                  <a:gd name="T13" fmla="*/ 2 h 126"/>
                  <a:gd name="T14" fmla="*/ 9 w 18"/>
                  <a:gd name="T15" fmla="*/ 1 h 126"/>
                  <a:gd name="T16" fmla="*/ 8 w 18"/>
                  <a:gd name="T17" fmla="*/ 1 h 126"/>
                  <a:gd name="T18" fmla="*/ 6 w 18"/>
                  <a:gd name="T19" fmla="*/ 0 h 126"/>
                  <a:gd name="T20" fmla="*/ 3 w 18"/>
                  <a:gd name="T21" fmla="*/ 0 h 126"/>
                  <a:gd name="T22" fmla="*/ 2 w 18"/>
                  <a:gd name="T23" fmla="*/ 0 h 126"/>
                  <a:gd name="T24" fmla="*/ 0 w 18"/>
                  <a:gd name="T25" fmla="*/ 1 h 126"/>
                  <a:gd name="T26" fmla="*/ 6 w 18"/>
                  <a:gd name="T27" fmla="*/ 120 h 1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26"/>
                  <a:gd name="T44" fmla="*/ 18 w 18"/>
                  <a:gd name="T45" fmla="*/ 126 h 1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26">
                    <a:moveTo>
                      <a:pt x="6" y="120"/>
                    </a:moveTo>
                    <a:lnTo>
                      <a:pt x="17" y="125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6" y="12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1" name="Freeform 130"/>
              <p:cNvSpPr>
                <a:spLocks/>
              </p:cNvSpPr>
              <p:nvPr/>
            </p:nvSpPr>
            <p:spPr bwMode="auto">
              <a:xfrm>
                <a:off x="819" y="1637"/>
                <a:ext cx="18" cy="17"/>
              </a:xfrm>
              <a:custGeom>
                <a:avLst/>
                <a:gdLst>
                  <a:gd name="T0" fmla="*/ 0 w 18"/>
                  <a:gd name="T1" fmla="*/ 4 h 17"/>
                  <a:gd name="T2" fmla="*/ 0 w 18"/>
                  <a:gd name="T3" fmla="*/ 5 h 17"/>
                  <a:gd name="T4" fmla="*/ 0 w 18"/>
                  <a:gd name="T5" fmla="*/ 7 h 17"/>
                  <a:gd name="T6" fmla="*/ 0 w 18"/>
                  <a:gd name="T7" fmla="*/ 8 h 17"/>
                  <a:gd name="T8" fmla="*/ 0 w 18"/>
                  <a:gd name="T9" fmla="*/ 9 h 17"/>
                  <a:gd name="T10" fmla="*/ 0 w 18"/>
                  <a:gd name="T11" fmla="*/ 11 h 17"/>
                  <a:gd name="T12" fmla="*/ 0 w 18"/>
                  <a:gd name="T13" fmla="*/ 12 h 17"/>
                  <a:gd name="T14" fmla="*/ 0 w 18"/>
                  <a:gd name="T15" fmla="*/ 13 h 17"/>
                  <a:gd name="T16" fmla="*/ 0 w 18"/>
                  <a:gd name="T17" fmla="*/ 13 h 17"/>
                  <a:gd name="T18" fmla="*/ 5 w 18"/>
                  <a:gd name="T19" fmla="*/ 15 h 17"/>
                  <a:gd name="T20" fmla="*/ 5 w 18"/>
                  <a:gd name="T21" fmla="*/ 16 h 17"/>
                  <a:gd name="T22" fmla="*/ 17 w 18"/>
                  <a:gd name="T23" fmla="*/ 16 h 17"/>
                  <a:gd name="T24" fmla="*/ 17 w 18"/>
                  <a:gd name="T25" fmla="*/ 0 h 17"/>
                  <a:gd name="T26" fmla="*/ 15 w 18"/>
                  <a:gd name="T27" fmla="*/ 0 h 17"/>
                  <a:gd name="T28" fmla="*/ 13 w 18"/>
                  <a:gd name="T29" fmla="*/ 0 h 17"/>
                  <a:gd name="T30" fmla="*/ 13 w 18"/>
                  <a:gd name="T31" fmla="*/ 0 h 17"/>
                  <a:gd name="T32" fmla="*/ 9 w 18"/>
                  <a:gd name="T33" fmla="*/ 0 h 17"/>
                  <a:gd name="T34" fmla="*/ 7 w 18"/>
                  <a:gd name="T35" fmla="*/ 0 h 17"/>
                  <a:gd name="T36" fmla="*/ 7 w 18"/>
                  <a:gd name="T37" fmla="*/ 0 h 17"/>
                  <a:gd name="T38" fmla="*/ 5 w 18"/>
                  <a:gd name="T39" fmla="*/ 1 h 17"/>
                  <a:gd name="T40" fmla="*/ 3 w 18"/>
                  <a:gd name="T41" fmla="*/ 1 h 17"/>
                  <a:gd name="T42" fmla="*/ 0 w 18"/>
                  <a:gd name="T43" fmla="*/ 3 h 17"/>
                  <a:gd name="T44" fmla="*/ 0 w 18"/>
                  <a:gd name="T45" fmla="*/ 4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"/>
                  <a:gd name="T70" fmla="*/ 0 h 17"/>
                  <a:gd name="T71" fmla="*/ 18 w 18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" h="17">
                    <a:moveTo>
                      <a:pt x="0" y="4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17" y="16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2" name="Freeform 131"/>
              <p:cNvSpPr>
                <a:spLocks/>
              </p:cNvSpPr>
              <p:nvPr/>
            </p:nvSpPr>
            <p:spPr bwMode="auto">
              <a:xfrm>
                <a:off x="1018" y="1675"/>
                <a:ext cx="18" cy="17"/>
              </a:xfrm>
              <a:custGeom>
                <a:avLst/>
                <a:gdLst>
                  <a:gd name="T0" fmla="*/ 0 w 18"/>
                  <a:gd name="T1" fmla="*/ 8 h 17"/>
                  <a:gd name="T2" fmla="*/ 0 w 18"/>
                  <a:gd name="T3" fmla="*/ 16 h 17"/>
                  <a:gd name="T4" fmla="*/ 17 w 18"/>
                  <a:gd name="T5" fmla="*/ 0 h 17"/>
                  <a:gd name="T6" fmla="*/ 13 w 18"/>
                  <a:gd name="T7" fmla="*/ 0 h 17"/>
                  <a:gd name="T8" fmla="*/ 13 w 18"/>
                  <a:gd name="T9" fmla="*/ 0 h 17"/>
                  <a:gd name="T10" fmla="*/ 9 w 18"/>
                  <a:gd name="T11" fmla="*/ 0 h 17"/>
                  <a:gd name="T12" fmla="*/ 7 w 18"/>
                  <a:gd name="T13" fmla="*/ 0 h 17"/>
                  <a:gd name="T14" fmla="*/ 7 w 18"/>
                  <a:gd name="T15" fmla="*/ 0 h 17"/>
                  <a:gd name="T16" fmla="*/ 3 w 18"/>
                  <a:gd name="T17" fmla="*/ 0 h 17"/>
                  <a:gd name="T18" fmla="*/ 3 w 18"/>
                  <a:gd name="T19" fmla="*/ 3 h 17"/>
                  <a:gd name="T20" fmla="*/ 1 w 18"/>
                  <a:gd name="T21" fmla="*/ 3 h 17"/>
                  <a:gd name="T22" fmla="*/ 1 w 18"/>
                  <a:gd name="T23" fmla="*/ 5 h 17"/>
                  <a:gd name="T24" fmla="*/ 0 w 18"/>
                  <a:gd name="T25" fmla="*/ 8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8"/>
                    </a:moveTo>
                    <a:lnTo>
                      <a:pt x="0" y="16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3" name="Freeform 132"/>
              <p:cNvSpPr>
                <a:spLocks/>
              </p:cNvSpPr>
              <p:nvPr/>
            </p:nvSpPr>
            <p:spPr bwMode="auto">
              <a:xfrm>
                <a:off x="812" y="1715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2 h 17"/>
                  <a:gd name="T4" fmla="*/ 0 w 19"/>
                  <a:gd name="T5" fmla="*/ 3 h 17"/>
                  <a:gd name="T6" fmla="*/ 0 w 19"/>
                  <a:gd name="T7" fmla="*/ 4 h 17"/>
                  <a:gd name="T8" fmla="*/ 0 w 19"/>
                  <a:gd name="T9" fmla="*/ 6 h 17"/>
                  <a:gd name="T10" fmla="*/ 0 w 19"/>
                  <a:gd name="T11" fmla="*/ 8 h 17"/>
                  <a:gd name="T12" fmla="*/ 0 w 19"/>
                  <a:gd name="T13" fmla="*/ 9 h 17"/>
                  <a:gd name="T14" fmla="*/ 0 w 19"/>
                  <a:gd name="T15" fmla="*/ 11 h 17"/>
                  <a:gd name="T16" fmla="*/ 4 w 19"/>
                  <a:gd name="T17" fmla="*/ 12 h 17"/>
                  <a:gd name="T18" fmla="*/ 4 w 19"/>
                  <a:gd name="T19" fmla="*/ 13 h 17"/>
                  <a:gd name="T20" fmla="*/ 11 w 19"/>
                  <a:gd name="T21" fmla="*/ 16 h 17"/>
                  <a:gd name="T22" fmla="*/ 18 w 19"/>
                  <a:gd name="T23" fmla="*/ 16 h 17"/>
                  <a:gd name="T24" fmla="*/ 18 w 19"/>
                  <a:gd name="T25" fmla="*/ 0 h 17"/>
                  <a:gd name="T26" fmla="*/ 0 w 19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9"/>
                  <a:gd name="T43" fmla="*/ 0 h 17"/>
                  <a:gd name="T44" fmla="*/ 19 w 19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9" h="17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11" y="16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4" name="Freeform 133"/>
              <p:cNvSpPr>
                <a:spLocks/>
              </p:cNvSpPr>
              <p:nvPr/>
            </p:nvSpPr>
            <p:spPr bwMode="auto">
              <a:xfrm>
                <a:off x="909" y="1734"/>
                <a:ext cx="21" cy="23"/>
              </a:xfrm>
              <a:custGeom>
                <a:avLst/>
                <a:gdLst>
                  <a:gd name="T0" fmla="*/ 0 w 21"/>
                  <a:gd name="T1" fmla="*/ 7 h 23"/>
                  <a:gd name="T2" fmla="*/ 0 w 21"/>
                  <a:gd name="T3" fmla="*/ 10 h 23"/>
                  <a:gd name="T4" fmla="*/ 0 w 21"/>
                  <a:gd name="T5" fmla="*/ 13 h 23"/>
                  <a:gd name="T6" fmla="*/ 0 w 21"/>
                  <a:gd name="T7" fmla="*/ 15 h 23"/>
                  <a:gd name="T8" fmla="*/ 0 w 21"/>
                  <a:gd name="T9" fmla="*/ 16 h 23"/>
                  <a:gd name="T10" fmla="*/ 1 w 21"/>
                  <a:gd name="T11" fmla="*/ 18 h 23"/>
                  <a:gd name="T12" fmla="*/ 3 w 21"/>
                  <a:gd name="T13" fmla="*/ 20 h 23"/>
                  <a:gd name="T14" fmla="*/ 4 w 21"/>
                  <a:gd name="T15" fmla="*/ 21 h 23"/>
                  <a:gd name="T16" fmla="*/ 6 w 21"/>
                  <a:gd name="T17" fmla="*/ 22 h 23"/>
                  <a:gd name="T18" fmla="*/ 7 w 21"/>
                  <a:gd name="T19" fmla="*/ 22 h 23"/>
                  <a:gd name="T20" fmla="*/ 9 w 21"/>
                  <a:gd name="T21" fmla="*/ 22 h 23"/>
                  <a:gd name="T22" fmla="*/ 20 w 21"/>
                  <a:gd name="T23" fmla="*/ 13 h 23"/>
                  <a:gd name="T24" fmla="*/ 18 w 21"/>
                  <a:gd name="T25" fmla="*/ 12 h 23"/>
                  <a:gd name="T26" fmla="*/ 16 w 21"/>
                  <a:gd name="T27" fmla="*/ 10 h 23"/>
                  <a:gd name="T28" fmla="*/ 13 w 21"/>
                  <a:gd name="T29" fmla="*/ 7 h 23"/>
                  <a:gd name="T30" fmla="*/ 12 w 21"/>
                  <a:gd name="T31" fmla="*/ 5 h 23"/>
                  <a:gd name="T32" fmla="*/ 10 w 21"/>
                  <a:gd name="T33" fmla="*/ 3 h 23"/>
                  <a:gd name="T34" fmla="*/ 8 w 21"/>
                  <a:gd name="T35" fmla="*/ 1 h 23"/>
                  <a:gd name="T36" fmla="*/ 7 w 21"/>
                  <a:gd name="T37" fmla="*/ 0 h 23"/>
                  <a:gd name="T38" fmla="*/ 5 w 21"/>
                  <a:gd name="T39" fmla="*/ 1 h 23"/>
                  <a:gd name="T40" fmla="*/ 2 w 21"/>
                  <a:gd name="T41" fmla="*/ 4 h 23"/>
                  <a:gd name="T42" fmla="*/ 0 w 21"/>
                  <a:gd name="T43" fmla="*/ 7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"/>
                  <a:gd name="T67" fmla="*/ 0 h 23"/>
                  <a:gd name="T68" fmla="*/ 21 w 21"/>
                  <a:gd name="T69" fmla="*/ 23 h 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" h="23">
                    <a:moveTo>
                      <a:pt x="0" y="7"/>
                    </a:moveTo>
                    <a:lnTo>
                      <a:pt x="0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20" y="13"/>
                    </a:lnTo>
                    <a:lnTo>
                      <a:pt x="18" y="12"/>
                    </a:lnTo>
                    <a:lnTo>
                      <a:pt x="16" y="10"/>
                    </a:lnTo>
                    <a:lnTo>
                      <a:pt x="13" y="7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5" name="Freeform 134"/>
              <p:cNvSpPr>
                <a:spLocks/>
              </p:cNvSpPr>
              <p:nvPr/>
            </p:nvSpPr>
            <p:spPr bwMode="auto">
              <a:xfrm>
                <a:off x="1106" y="1737"/>
                <a:ext cx="148" cy="43"/>
              </a:xfrm>
              <a:custGeom>
                <a:avLst/>
                <a:gdLst>
                  <a:gd name="T0" fmla="*/ 0 w 148"/>
                  <a:gd name="T1" fmla="*/ 22 h 43"/>
                  <a:gd name="T2" fmla="*/ 2 w 148"/>
                  <a:gd name="T3" fmla="*/ 42 h 43"/>
                  <a:gd name="T4" fmla="*/ 16 w 148"/>
                  <a:gd name="T5" fmla="*/ 38 h 43"/>
                  <a:gd name="T6" fmla="*/ 30 w 148"/>
                  <a:gd name="T7" fmla="*/ 33 h 43"/>
                  <a:gd name="T8" fmla="*/ 45 w 148"/>
                  <a:gd name="T9" fmla="*/ 31 h 43"/>
                  <a:gd name="T10" fmla="*/ 60 w 148"/>
                  <a:gd name="T11" fmla="*/ 28 h 43"/>
                  <a:gd name="T12" fmla="*/ 75 w 148"/>
                  <a:gd name="T13" fmla="*/ 25 h 43"/>
                  <a:gd name="T14" fmla="*/ 90 w 148"/>
                  <a:gd name="T15" fmla="*/ 24 h 43"/>
                  <a:gd name="T16" fmla="*/ 105 w 148"/>
                  <a:gd name="T17" fmla="*/ 21 h 43"/>
                  <a:gd name="T18" fmla="*/ 119 w 148"/>
                  <a:gd name="T19" fmla="*/ 17 h 43"/>
                  <a:gd name="T20" fmla="*/ 133 w 148"/>
                  <a:gd name="T21" fmla="*/ 14 h 43"/>
                  <a:gd name="T22" fmla="*/ 147 w 148"/>
                  <a:gd name="T23" fmla="*/ 10 h 43"/>
                  <a:gd name="T24" fmla="*/ 133 w 148"/>
                  <a:gd name="T25" fmla="*/ 4 h 43"/>
                  <a:gd name="T26" fmla="*/ 118 w 148"/>
                  <a:gd name="T27" fmla="*/ 1 h 43"/>
                  <a:gd name="T28" fmla="*/ 103 w 148"/>
                  <a:gd name="T29" fmla="*/ 0 h 43"/>
                  <a:gd name="T30" fmla="*/ 88 w 148"/>
                  <a:gd name="T31" fmla="*/ 1 h 43"/>
                  <a:gd name="T32" fmla="*/ 72 w 148"/>
                  <a:gd name="T33" fmla="*/ 2 h 43"/>
                  <a:gd name="T34" fmla="*/ 57 w 148"/>
                  <a:gd name="T35" fmla="*/ 4 h 43"/>
                  <a:gd name="T36" fmla="*/ 43 w 148"/>
                  <a:gd name="T37" fmla="*/ 9 h 43"/>
                  <a:gd name="T38" fmla="*/ 28 w 148"/>
                  <a:gd name="T39" fmla="*/ 13 h 43"/>
                  <a:gd name="T40" fmla="*/ 14 w 148"/>
                  <a:gd name="T41" fmla="*/ 17 h 43"/>
                  <a:gd name="T42" fmla="*/ 0 w 148"/>
                  <a:gd name="T43" fmla="*/ 23 h 43"/>
                  <a:gd name="T44" fmla="*/ 0 w 148"/>
                  <a:gd name="T45" fmla="*/ 22 h 4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"/>
                  <a:gd name="T70" fmla="*/ 0 h 43"/>
                  <a:gd name="T71" fmla="*/ 148 w 148"/>
                  <a:gd name="T72" fmla="*/ 43 h 4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" h="43">
                    <a:moveTo>
                      <a:pt x="0" y="22"/>
                    </a:moveTo>
                    <a:lnTo>
                      <a:pt x="2" y="42"/>
                    </a:lnTo>
                    <a:lnTo>
                      <a:pt x="16" y="38"/>
                    </a:lnTo>
                    <a:lnTo>
                      <a:pt x="30" y="33"/>
                    </a:lnTo>
                    <a:lnTo>
                      <a:pt x="45" y="31"/>
                    </a:lnTo>
                    <a:lnTo>
                      <a:pt x="60" y="28"/>
                    </a:lnTo>
                    <a:lnTo>
                      <a:pt x="75" y="25"/>
                    </a:lnTo>
                    <a:lnTo>
                      <a:pt x="90" y="24"/>
                    </a:lnTo>
                    <a:lnTo>
                      <a:pt x="105" y="21"/>
                    </a:lnTo>
                    <a:lnTo>
                      <a:pt x="119" y="17"/>
                    </a:lnTo>
                    <a:lnTo>
                      <a:pt x="133" y="14"/>
                    </a:lnTo>
                    <a:lnTo>
                      <a:pt x="147" y="10"/>
                    </a:lnTo>
                    <a:lnTo>
                      <a:pt x="133" y="4"/>
                    </a:lnTo>
                    <a:lnTo>
                      <a:pt x="118" y="1"/>
                    </a:lnTo>
                    <a:lnTo>
                      <a:pt x="103" y="0"/>
                    </a:lnTo>
                    <a:lnTo>
                      <a:pt x="88" y="1"/>
                    </a:lnTo>
                    <a:lnTo>
                      <a:pt x="72" y="2"/>
                    </a:lnTo>
                    <a:lnTo>
                      <a:pt x="57" y="4"/>
                    </a:lnTo>
                    <a:lnTo>
                      <a:pt x="43" y="9"/>
                    </a:lnTo>
                    <a:lnTo>
                      <a:pt x="28" y="13"/>
                    </a:lnTo>
                    <a:lnTo>
                      <a:pt x="14" y="17"/>
                    </a:lnTo>
                    <a:lnTo>
                      <a:pt x="0" y="23"/>
                    </a:lnTo>
                    <a:lnTo>
                      <a:pt x="0" y="22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6" name="Freeform 135"/>
              <p:cNvSpPr>
                <a:spLocks/>
              </p:cNvSpPr>
              <p:nvPr/>
            </p:nvSpPr>
            <p:spPr bwMode="auto">
              <a:xfrm>
                <a:off x="905" y="1744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5 w 18"/>
                  <a:gd name="T5" fmla="*/ 0 h 17"/>
                  <a:gd name="T6" fmla="*/ 3 w 18"/>
                  <a:gd name="T7" fmla="*/ 0 h 17"/>
                  <a:gd name="T8" fmla="*/ 3 w 18"/>
                  <a:gd name="T9" fmla="*/ 3 h 17"/>
                  <a:gd name="T10" fmla="*/ 3 w 18"/>
                  <a:gd name="T11" fmla="*/ 5 h 17"/>
                  <a:gd name="T12" fmla="*/ 1 w 18"/>
                  <a:gd name="T13" fmla="*/ 5 h 17"/>
                  <a:gd name="T14" fmla="*/ 1 w 18"/>
                  <a:gd name="T15" fmla="*/ 8 h 17"/>
                  <a:gd name="T16" fmla="*/ 1 w 18"/>
                  <a:gd name="T17" fmla="*/ 8 h 17"/>
                  <a:gd name="T18" fmla="*/ 0 w 18"/>
                  <a:gd name="T19" fmla="*/ 11 h 17"/>
                  <a:gd name="T20" fmla="*/ 0 w 18"/>
                  <a:gd name="T21" fmla="*/ 11 h 17"/>
                  <a:gd name="T22" fmla="*/ 0 w 18"/>
                  <a:gd name="T23" fmla="*/ 13 h 17"/>
                  <a:gd name="T24" fmla="*/ 0 w 18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36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7" name="Freeform 136"/>
              <p:cNvSpPr>
                <a:spLocks/>
              </p:cNvSpPr>
              <p:nvPr/>
            </p:nvSpPr>
            <p:spPr bwMode="auto">
              <a:xfrm>
                <a:off x="1113" y="1754"/>
                <a:ext cx="149" cy="53"/>
              </a:xfrm>
              <a:custGeom>
                <a:avLst/>
                <a:gdLst>
                  <a:gd name="T0" fmla="*/ 0 w 149"/>
                  <a:gd name="T1" fmla="*/ 33 h 53"/>
                  <a:gd name="T2" fmla="*/ 0 w 149"/>
                  <a:gd name="T3" fmla="*/ 35 h 53"/>
                  <a:gd name="T4" fmla="*/ 0 w 149"/>
                  <a:gd name="T5" fmla="*/ 37 h 53"/>
                  <a:gd name="T6" fmla="*/ 0 w 149"/>
                  <a:gd name="T7" fmla="*/ 39 h 53"/>
                  <a:gd name="T8" fmla="*/ 1 w 149"/>
                  <a:gd name="T9" fmla="*/ 41 h 53"/>
                  <a:gd name="T10" fmla="*/ 2 w 149"/>
                  <a:gd name="T11" fmla="*/ 44 h 53"/>
                  <a:gd name="T12" fmla="*/ 4 w 149"/>
                  <a:gd name="T13" fmla="*/ 45 h 53"/>
                  <a:gd name="T14" fmla="*/ 5 w 149"/>
                  <a:gd name="T15" fmla="*/ 47 h 53"/>
                  <a:gd name="T16" fmla="*/ 6 w 149"/>
                  <a:gd name="T17" fmla="*/ 49 h 53"/>
                  <a:gd name="T18" fmla="*/ 8 w 149"/>
                  <a:gd name="T19" fmla="*/ 51 h 53"/>
                  <a:gd name="T20" fmla="*/ 9 w 149"/>
                  <a:gd name="T21" fmla="*/ 52 h 53"/>
                  <a:gd name="T22" fmla="*/ 23 w 149"/>
                  <a:gd name="T23" fmla="*/ 50 h 53"/>
                  <a:gd name="T24" fmla="*/ 36 w 149"/>
                  <a:gd name="T25" fmla="*/ 46 h 53"/>
                  <a:gd name="T26" fmla="*/ 49 w 149"/>
                  <a:gd name="T27" fmla="*/ 43 h 53"/>
                  <a:gd name="T28" fmla="*/ 63 w 149"/>
                  <a:gd name="T29" fmla="*/ 39 h 53"/>
                  <a:gd name="T30" fmla="*/ 77 w 149"/>
                  <a:gd name="T31" fmla="*/ 36 h 53"/>
                  <a:gd name="T32" fmla="*/ 91 w 149"/>
                  <a:gd name="T33" fmla="*/ 33 h 53"/>
                  <a:gd name="T34" fmla="*/ 105 w 149"/>
                  <a:gd name="T35" fmla="*/ 30 h 53"/>
                  <a:gd name="T36" fmla="*/ 119 w 149"/>
                  <a:gd name="T37" fmla="*/ 25 h 53"/>
                  <a:gd name="T38" fmla="*/ 132 w 149"/>
                  <a:gd name="T39" fmla="*/ 22 h 53"/>
                  <a:gd name="T40" fmla="*/ 146 w 149"/>
                  <a:gd name="T41" fmla="*/ 18 h 53"/>
                  <a:gd name="T42" fmla="*/ 148 w 149"/>
                  <a:gd name="T43" fmla="*/ 0 h 53"/>
                  <a:gd name="T44" fmla="*/ 133 w 149"/>
                  <a:gd name="T45" fmla="*/ 3 h 53"/>
                  <a:gd name="T46" fmla="*/ 119 w 149"/>
                  <a:gd name="T47" fmla="*/ 6 h 53"/>
                  <a:gd name="T48" fmla="*/ 104 w 149"/>
                  <a:gd name="T49" fmla="*/ 9 h 53"/>
                  <a:gd name="T50" fmla="*/ 89 w 149"/>
                  <a:gd name="T51" fmla="*/ 12 h 53"/>
                  <a:gd name="T52" fmla="*/ 74 w 149"/>
                  <a:gd name="T53" fmla="*/ 15 h 53"/>
                  <a:gd name="T54" fmla="*/ 59 w 149"/>
                  <a:gd name="T55" fmla="*/ 18 h 53"/>
                  <a:gd name="T56" fmla="*/ 44 w 149"/>
                  <a:gd name="T57" fmla="*/ 22 h 53"/>
                  <a:gd name="T58" fmla="*/ 29 w 149"/>
                  <a:gd name="T59" fmla="*/ 25 h 53"/>
                  <a:gd name="T60" fmla="*/ 15 w 149"/>
                  <a:gd name="T61" fmla="*/ 29 h 53"/>
                  <a:gd name="T62" fmla="*/ 0 w 149"/>
                  <a:gd name="T63" fmla="*/ 33 h 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53"/>
                  <a:gd name="T98" fmla="*/ 149 w 149"/>
                  <a:gd name="T99" fmla="*/ 53 h 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53">
                    <a:moveTo>
                      <a:pt x="0" y="33"/>
                    </a:moveTo>
                    <a:lnTo>
                      <a:pt x="0" y="35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4"/>
                    </a:lnTo>
                    <a:lnTo>
                      <a:pt x="4" y="45"/>
                    </a:lnTo>
                    <a:lnTo>
                      <a:pt x="5" y="47"/>
                    </a:lnTo>
                    <a:lnTo>
                      <a:pt x="6" y="49"/>
                    </a:lnTo>
                    <a:lnTo>
                      <a:pt x="8" y="51"/>
                    </a:lnTo>
                    <a:lnTo>
                      <a:pt x="9" y="52"/>
                    </a:lnTo>
                    <a:lnTo>
                      <a:pt x="23" y="50"/>
                    </a:lnTo>
                    <a:lnTo>
                      <a:pt x="36" y="46"/>
                    </a:lnTo>
                    <a:lnTo>
                      <a:pt x="49" y="43"/>
                    </a:lnTo>
                    <a:lnTo>
                      <a:pt x="63" y="39"/>
                    </a:lnTo>
                    <a:lnTo>
                      <a:pt x="77" y="36"/>
                    </a:lnTo>
                    <a:lnTo>
                      <a:pt x="91" y="33"/>
                    </a:lnTo>
                    <a:lnTo>
                      <a:pt x="105" y="30"/>
                    </a:lnTo>
                    <a:lnTo>
                      <a:pt x="119" y="25"/>
                    </a:lnTo>
                    <a:lnTo>
                      <a:pt x="132" y="22"/>
                    </a:lnTo>
                    <a:lnTo>
                      <a:pt x="146" y="18"/>
                    </a:lnTo>
                    <a:lnTo>
                      <a:pt x="148" y="0"/>
                    </a:lnTo>
                    <a:lnTo>
                      <a:pt x="133" y="3"/>
                    </a:lnTo>
                    <a:lnTo>
                      <a:pt x="119" y="6"/>
                    </a:lnTo>
                    <a:lnTo>
                      <a:pt x="104" y="9"/>
                    </a:lnTo>
                    <a:lnTo>
                      <a:pt x="89" y="12"/>
                    </a:lnTo>
                    <a:lnTo>
                      <a:pt x="74" y="15"/>
                    </a:lnTo>
                    <a:lnTo>
                      <a:pt x="59" y="18"/>
                    </a:lnTo>
                    <a:lnTo>
                      <a:pt x="44" y="22"/>
                    </a:lnTo>
                    <a:lnTo>
                      <a:pt x="29" y="25"/>
                    </a:lnTo>
                    <a:lnTo>
                      <a:pt x="15" y="29"/>
                    </a:lnTo>
                    <a:lnTo>
                      <a:pt x="0" y="33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8" name="Freeform 137"/>
              <p:cNvSpPr>
                <a:spLocks/>
              </p:cNvSpPr>
              <p:nvPr/>
            </p:nvSpPr>
            <p:spPr bwMode="auto">
              <a:xfrm>
                <a:off x="725" y="1753"/>
                <a:ext cx="22" cy="44"/>
              </a:xfrm>
              <a:custGeom>
                <a:avLst/>
                <a:gdLst>
                  <a:gd name="T0" fmla="*/ 0 w 22"/>
                  <a:gd name="T1" fmla="*/ 3 h 44"/>
                  <a:gd name="T2" fmla="*/ 1 w 22"/>
                  <a:gd name="T3" fmla="*/ 7 h 44"/>
                  <a:gd name="T4" fmla="*/ 1 w 22"/>
                  <a:gd name="T5" fmla="*/ 13 h 44"/>
                  <a:gd name="T6" fmla="*/ 1 w 22"/>
                  <a:gd name="T7" fmla="*/ 19 h 44"/>
                  <a:gd name="T8" fmla="*/ 1 w 22"/>
                  <a:gd name="T9" fmla="*/ 24 h 44"/>
                  <a:gd name="T10" fmla="*/ 1 w 22"/>
                  <a:gd name="T11" fmla="*/ 30 h 44"/>
                  <a:gd name="T12" fmla="*/ 2 w 22"/>
                  <a:gd name="T13" fmla="*/ 34 h 44"/>
                  <a:gd name="T14" fmla="*/ 4 w 22"/>
                  <a:gd name="T15" fmla="*/ 38 h 44"/>
                  <a:gd name="T16" fmla="*/ 7 w 22"/>
                  <a:gd name="T17" fmla="*/ 41 h 44"/>
                  <a:gd name="T18" fmla="*/ 10 w 22"/>
                  <a:gd name="T19" fmla="*/ 43 h 44"/>
                  <a:gd name="T20" fmla="*/ 15 w 22"/>
                  <a:gd name="T21" fmla="*/ 43 h 44"/>
                  <a:gd name="T22" fmla="*/ 16 w 22"/>
                  <a:gd name="T23" fmla="*/ 39 h 44"/>
                  <a:gd name="T24" fmla="*/ 18 w 22"/>
                  <a:gd name="T25" fmla="*/ 34 h 44"/>
                  <a:gd name="T26" fmla="*/ 19 w 22"/>
                  <a:gd name="T27" fmla="*/ 27 h 44"/>
                  <a:gd name="T28" fmla="*/ 21 w 22"/>
                  <a:gd name="T29" fmla="*/ 20 h 44"/>
                  <a:gd name="T30" fmla="*/ 21 w 22"/>
                  <a:gd name="T31" fmla="*/ 14 h 44"/>
                  <a:gd name="T32" fmla="*/ 20 w 22"/>
                  <a:gd name="T33" fmla="*/ 8 h 44"/>
                  <a:gd name="T34" fmla="*/ 18 w 22"/>
                  <a:gd name="T35" fmla="*/ 4 h 44"/>
                  <a:gd name="T36" fmla="*/ 14 w 22"/>
                  <a:gd name="T37" fmla="*/ 1 h 44"/>
                  <a:gd name="T38" fmla="*/ 8 w 22"/>
                  <a:gd name="T39" fmla="*/ 0 h 44"/>
                  <a:gd name="T40" fmla="*/ 0 w 22"/>
                  <a:gd name="T41" fmla="*/ 3 h 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"/>
                  <a:gd name="T64" fmla="*/ 0 h 44"/>
                  <a:gd name="T65" fmla="*/ 22 w 22"/>
                  <a:gd name="T66" fmla="*/ 44 h 4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" h="44">
                    <a:moveTo>
                      <a:pt x="0" y="3"/>
                    </a:moveTo>
                    <a:lnTo>
                      <a:pt x="1" y="7"/>
                    </a:lnTo>
                    <a:lnTo>
                      <a:pt x="1" y="13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1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7" y="41"/>
                    </a:lnTo>
                    <a:lnTo>
                      <a:pt x="10" y="43"/>
                    </a:lnTo>
                    <a:lnTo>
                      <a:pt x="15" y="43"/>
                    </a:lnTo>
                    <a:lnTo>
                      <a:pt x="16" y="39"/>
                    </a:lnTo>
                    <a:lnTo>
                      <a:pt x="18" y="34"/>
                    </a:lnTo>
                    <a:lnTo>
                      <a:pt x="19" y="27"/>
                    </a:lnTo>
                    <a:lnTo>
                      <a:pt x="21" y="20"/>
                    </a:lnTo>
                    <a:lnTo>
                      <a:pt x="21" y="14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499" name="Freeform 138"/>
              <p:cNvSpPr>
                <a:spLocks/>
              </p:cNvSpPr>
              <p:nvPr/>
            </p:nvSpPr>
            <p:spPr bwMode="auto">
              <a:xfrm>
                <a:off x="780" y="1797"/>
                <a:ext cx="359" cy="655"/>
              </a:xfrm>
              <a:custGeom>
                <a:avLst/>
                <a:gdLst>
                  <a:gd name="T0" fmla="*/ 88 w 359"/>
                  <a:gd name="T1" fmla="*/ 356 h 655"/>
                  <a:gd name="T2" fmla="*/ 93 w 359"/>
                  <a:gd name="T3" fmla="*/ 482 h 655"/>
                  <a:gd name="T4" fmla="*/ 159 w 359"/>
                  <a:gd name="T5" fmla="*/ 622 h 655"/>
                  <a:gd name="T6" fmla="*/ 181 w 359"/>
                  <a:gd name="T7" fmla="*/ 508 h 655"/>
                  <a:gd name="T8" fmla="*/ 148 w 359"/>
                  <a:gd name="T9" fmla="*/ 270 h 655"/>
                  <a:gd name="T10" fmla="*/ 146 w 359"/>
                  <a:gd name="T11" fmla="*/ 258 h 655"/>
                  <a:gd name="T12" fmla="*/ 144 w 359"/>
                  <a:gd name="T13" fmla="*/ 240 h 655"/>
                  <a:gd name="T14" fmla="*/ 138 w 359"/>
                  <a:gd name="T15" fmla="*/ 228 h 655"/>
                  <a:gd name="T16" fmla="*/ 135 w 359"/>
                  <a:gd name="T17" fmla="*/ 203 h 655"/>
                  <a:gd name="T18" fmla="*/ 121 w 359"/>
                  <a:gd name="T19" fmla="*/ 169 h 655"/>
                  <a:gd name="T20" fmla="*/ 129 w 359"/>
                  <a:gd name="T21" fmla="*/ 152 h 655"/>
                  <a:gd name="T22" fmla="*/ 158 w 359"/>
                  <a:gd name="T23" fmla="*/ 264 h 655"/>
                  <a:gd name="T24" fmla="*/ 185 w 359"/>
                  <a:gd name="T25" fmla="*/ 343 h 655"/>
                  <a:gd name="T26" fmla="*/ 190 w 359"/>
                  <a:gd name="T27" fmla="*/ 354 h 655"/>
                  <a:gd name="T28" fmla="*/ 200 w 359"/>
                  <a:gd name="T29" fmla="*/ 371 h 655"/>
                  <a:gd name="T30" fmla="*/ 187 w 359"/>
                  <a:gd name="T31" fmla="*/ 409 h 655"/>
                  <a:gd name="T32" fmla="*/ 200 w 359"/>
                  <a:gd name="T33" fmla="*/ 612 h 655"/>
                  <a:gd name="T34" fmla="*/ 267 w 359"/>
                  <a:gd name="T35" fmla="*/ 652 h 655"/>
                  <a:gd name="T36" fmla="*/ 358 w 359"/>
                  <a:gd name="T37" fmla="*/ 640 h 655"/>
                  <a:gd name="T38" fmla="*/ 351 w 359"/>
                  <a:gd name="T39" fmla="*/ 617 h 655"/>
                  <a:gd name="T40" fmla="*/ 339 w 359"/>
                  <a:gd name="T41" fmla="*/ 588 h 655"/>
                  <a:gd name="T42" fmla="*/ 335 w 359"/>
                  <a:gd name="T43" fmla="*/ 566 h 655"/>
                  <a:gd name="T44" fmla="*/ 334 w 359"/>
                  <a:gd name="T45" fmla="*/ 537 h 655"/>
                  <a:gd name="T46" fmla="*/ 326 w 359"/>
                  <a:gd name="T47" fmla="*/ 518 h 655"/>
                  <a:gd name="T48" fmla="*/ 327 w 359"/>
                  <a:gd name="T49" fmla="*/ 509 h 655"/>
                  <a:gd name="T50" fmla="*/ 319 w 359"/>
                  <a:gd name="T51" fmla="*/ 487 h 655"/>
                  <a:gd name="T52" fmla="*/ 317 w 359"/>
                  <a:gd name="T53" fmla="*/ 473 h 655"/>
                  <a:gd name="T54" fmla="*/ 309 w 359"/>
                  <a:gd name="T55" fmla="*/ 462 h 655"/>
                  <a:gd name="T56" fmla="*/ 314 w 359"/>
                  <a:gd name="T57" fmla="*/ 443 h 655"/>
                  <a:gd name="T58" fmla="*/ 307 w 359"/>
                  <a:gd name="T59" fmla="*/ 427 h 655"/>
                  <a:gd name="T60" fmla="*/ 307 w 359"/>
                  <a:gd name="T61" fmla="*/ 411 h 655"/>
                  <a:gd name="T62" fmla="*/ 296 w 359"/>
                  <a:gd name="T63" fmla="*/ 420 h 655"/>
                  <a:gd name="T64" fmla="*/ 304 w 359"/>
                  <a:gd name="T65" fmla="*/ 358 h 655"/>
                  <a:gd name="T66" fmla="*/ 304 w 359"/>
                  <a:gd name="T67" fmla="*/ 340 h 655"/>
                  <a:gd name="T68" fmla="*/ 306 w 359"/>
                  <a:gd name="T69" fmla="*/ 331 h 655"/>
                  <a:gd name="T70" fmla="*/ 304 w 359"/>
                  <a:gd name="T71" fmla="*/ 318 h 655"/>
                  <a:gd name="T72" fmla="*/ 289 w 359"/>
                  <a:gd name="T73" fmla="*/ 302 h 655"/>
                  <a:gd name="T74" fmla="*/ 280 w 359"/>
                  <a:gd name="T75" fmla="*/ 284 h 655"/>
                  <a:gd name="T76" fmla="*/ 284 w 359"/>
                  <a:gd name="T77" fmla="*/ 257 h 655"/>
                  <a:gd name="T78" fmla="*/ 278 w 359"/>
                  <a:gd name="T79" fmla="*/ 234 h 655"/>
                  <a:gd name="T80" fmla="*/ 283 w 359"/>
                  <a:gd name="T81" fmla="*/ 226 h 655"/>
                  <a:gd name="T82" fmla="*/ 273 w 359"/>
                  <a:gd name="T83" fmla="*/ 212 h 655"/>
                  <a:gd name="T84" fmla="*/ 271 w 359"/>
                  <a:gd name="T85" fmla="*/ 204 h 655"/>
                  <a:gd name="T86" fmla="*/ 275 w 359"/>
                  <a:gd name="T87" fmla="*/ 198 h 655"/>
                  <a:gd name="T88" fmla="*/ 267 w 359"/>
                  <a:gd name="T89" fmla="*/ 189 h 655"/>
                  <a:gd name="T90" fmla="*/ 262 w 359"/>
                  <a:gd name="T91" fmla="*/ 187 h 655"/>
                  <a:gd name="T92" fmla="*/ 255 w 359"/>
                  <a:gd name="T93" fmla="*/ 179 h 655"/>
                  <a:gd name="T94" fmla="*/ 235 w 359"/>
                  <a:gd name="T95" fmla="*/ 187 h 655"/>
                  <a:gd name="T96" fmla="*/ 238 w 359"/>
                  <a:gd name="T97" fmla="*/ 192 h 655"/>
                  <a:gd name="T98" fmla="*/ 211 w 359"/>
                  <a:gd name="T99" fmla="*/ 197 h 655"/>
                  <a:gd name="T100" fmla="*/ 155 w 359"/>
                  <a:gd name="T101" fmla="*/ 139 h 655"/>
                  <a:gd name="T102" fmla="*/ 128 w 359"/>
                  <a:gd name="T103" fmla="*/ 87 h 655"/>
                  <a:gd name="T104" fmla="*/ 126 w 359"/>
                  <a:gd name="T105" fmla="*/ 75 h 655"/>
                  <a:gd name="T106" fmla="*/ 126 w 359"/>
                  <a:gd name="T107" fmla="*/ 50 h 655"/>
                  <a:gd name="T108" fmla="*/ 120 w 359"/>
                  <a:gd name="T109" fmla="*/ 46 h 655"/>
                  <a:gd name="T110" fmla="*/ 113 w 359"/>
                  <a:gd name="T111" fmla="*/ 42 h 655"/>
                  <a:gd name="T112" fmla="*/ 106 w 359"/>
                  <a:gd name="T113" fmla="*/ 31 h 655"/>
                  <a:gd name="T114" fmla="*/ 99 w 359"/>
                  <a:gd name="T115" fmla="*/ 38 h 655"/>
                  <a:gd name="T116" fmla="*/ 80 w 359"/>
                  <a:gd name="T117" fmla="*/ 62 h 655"/>
                  <a:gd name="T118" fmla="*/ 72 w 359"/>
                  <a:gd name="T119" fmla="*/ 65 h 655"/>
                  <a:gd name="T120" fmla="*/ 42 w 359"/>
                  <a:gd name="T121" fmla="*/ 36 h 655"/>
                  <a:gd name="T122" fmla="*/ 2 w 359"/>
                  <a:gd name="T123" fmla="*/ 37 h 65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59"/>
                  <a:gd name="T187" fmla="*/ 0 h 655"/>
                  <a:gd name="T188" fmla="*/ 359 w 359"/>
                  <a:gd name="T189" fmla="*/ 655 h 65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59" h="655">
                    <a:moveTo>
                      <a:pt x="38" y="172"/>
                    </a:moveTo>
                    <a:lnTo>
                      <a:pt x="44" y="188"/>
                    </a:lnTo>
                    <a:lnTo>
                      <a:pt x="51" y="205"/>
                    </a:lnTo>
                    <a:lnTo>
                      <a:pt x="57" y="221"/>
                    </a:lnTo>
                    <a:lnTo>
                      <a:pt x="63" y="238"/>
                    </a:lnTo>
                    <a:lnTo>
                      <a:pt x="68" y="255"/>
                    </a:lnTo>
                    <a:lnTo>
                      <a:pt x="73" y="272"/>
                    </a:lnTo>
                    <a:lnTo>
                      <a:pt x="77" y="290"/>
                    </a:lnTo>
                    <a:lnTo>
                      <a:pt x="80" y="308"/>
                    </a:lnTo>
                    <a:lnTo>
                      <a:pt x="82" y="325"/>
                    </a:lnTo>
                    <a:lnTo>
                      <a:pt x="83" y="344"/>
                    </a:lnTo>
                    <a:lnTo>
                      <a:pt x="85" y="349"/>
                    </a:lnTo>
                    <a:lnTo>
                      <a:pt x="88" y="356"/>
                    </a:lnTo>
                    <a:lnTo>
                      <a:pt x="91" y="362"/>
                    </a:lnTo>
                    <a:lnTo>
                      <a:pt x="94" y="368"/>
                    </a:lnTo>
                    <a:lnTo>
                      <a:pt x="98" y="374"/>
                    </a:lnTo>
                    <a:lnTo>
                      <a:pt x="100" y="380"/>
                    </a:lnTo>
                    <a:lnTo>
                      <a:pt x="103" y="386"/>
                    </a:lnTo>
                    <a:lnTo>
                      <a:pt x="103" y="392"/>
                    </a:lnTo>
                    <a:lnTo>
                      <a:pt x="101" y="398"/>
                    </a:lnTo>
                    <a:lnTo>
                      <a:pt x="97" y="403"/>
                    </a:lnTo>
                    <a:lnTo>
                      <a:pt x="95" y="401"/>
                    </a:lnTo>
                    <a:lnTo>
                      <a:pt x="93" y="421"/>
                    </a:lnTo>
                    <a:lnTo>
                      <a:pt x="92" y="441"/>
                    </a:lnTo>
                    <a:lnTo>
                      <a:pt x="93" y="462"/>
                    </a:lnTo>
                    <a:lnTo>
                      <a:pt x="93" y="482"/>
                    </a:lnTo>
                    <a:lnTo>
                      <a:pt x="94" y="503"/>
                    </a:lnTo>
                    <a:lnTo>
                      <a:pt x="94" y="524"/>
                    </a:lnTo>
                    <a:lnTo>
                      <a:pt x="94" y="546"/>
                    </a:lnTo>
                    <a:lnTo>
                      <a:pt x="94" y="567"/>
                    </a:lnTo>
                    <a:lnTo>
                      <a:pt x="93" y="587"/>
                    </a:lnTo>
                    <a:lnTo>
                      <a:pt x="90" y="607"/>
                    </a:lnTo>
                    <a:lnTo>
                      <a:pt x="99" y="612"/>
                    </a:lnTo>
                    <a:lnTo>
                      <a:pt x="108" y="616"/>
                    </a:lnTo>
                    <a:lnTo>
                      <a:pt x="118" y="619"/>
                    </a:lnTo>
                    <a:lnTo>
                      <a:pt x="128" y="621"/>
                    </a:lnTo>
                    <a:lnTo>
                      <a:pt x="139" y="621"/>
                    </a:lnTo>
                    <a:lnTo>
                      <a:pt x="149" y="622"/>
                    </a:lnTo>
                    <a:lnTo>
                      <a:pt x="159" y="622"/>
                    </a:lnTo>
                    <a:lnTo>
                      <a:pt x="170" y="621"/>
                    </a:lnTo>
                    <a:lnTo>
                      <a:pt x="181" y="621"/>
                    </a:lnTo>
                    <a:lnTo>
                      <a:pt x="191" y="620"/>
                    </a:lnTo>
                    <a:lnTo>
                      <a:pt x="191" y="608"/>
                    </a:lnTo>
                    <a:lnTo>
                      <a:pt x="190" y="596"/>
                    </a:lnTo>
                    <a:lnTo>
                      <a:pt x="189" y="585"/>
                    </a:lnTo>
                    <a:lnTo>
                      <a:pt x="188" y="574"/>
                    </a:lnTo>
                    <a:lnTo>
                      <a:pt x="186" y="562"/>
                    </a:lnTo>
                    <a:lnTo>
                      <a:pt x="184" y="551"/>
                    </a:lnTo>
                    <a:lnTo>
                      <a:pt x="183" y="540"/>
                    </a:lnTo>
                    <a:lnTo>
                      <a:pt x="181" y="528"/>
                    </a:lnTo>
                    <a:lnTo>
                      <a:pt x="181" y="518"/>
                    </a:lnTo>
                    <a:lnTo>
                      <a:pt x="181" y="508"/>
                    </a:lnTo>
                    <a:lnTo>
                      <a:pt x="181" y="482"/>
                    </a:lnTo>
                    <a:lnTo>
                      <a:pt x="181" y="459"/>
                    </a:lnTo>
                    <a:lnTo>
                      <a:pt x="178" y="436"/>
                    </a:lnTo>
                    <a:lnTo>
                      <a:pt x="175" y="412"/>
                    </a:lnTo>
                    <a:lnTo>
                      <a:pt x="171" y="389"/>
                    </a:lnTo>
                    <a:lnTo>
                      <a:pt x="166" y="365"/>
                    </a:lnTo>
                    <a:lnTo>
                      <a:pt x="162" y="342"/>
                    </a:lnTo>
                    <a:lnTo>
                      <a:pt x="157" y="318"/>
                    </a:lnTo>
                    <a:lnTo>
                      <a:pt x="154" y="295"/>
                    </a:lnTo>
                    <a:lnTo>
                      <a:pt x="151" y="271"/>
                    </a:lnTo>
                    <a:lnTo>
                      <a:pt x="150" y="271"/>
                    </a:lnTo>
                    <a:lnTo>
                      <a:pt x="149" y="271"/>
                    </a:lnTo>
                    <a:lnTo>
                      <a:pt x="148" y="270"/>
                    </a:lnTo>
                    <a:lnTo>
                      <a:pt x="147" y="270"/>
                    </a:lnTo>
                    <a:lnTo>
                      <a:pt x="146" y="270"/>
                    </a:lnTo>
                    <a:lnTo>
                      <a:pt x="145" y="270"/>
                    </a:lnTo>
                    <a:lnTo>
                      <a:pt x="145" y="269"/>
                    </a:lnTo>
                    <a:lnTo>
                      <a:pt x="144" y="268"/>
                    </a:lnTo>
                    <a:lnTo>
                      <a:pt x="143" y="268"/>
                    </a:lnTo>
                    <a:lnTo>
                      <a:pt x="142" y="266"/>
                    </a:lnTo>
                    <a:lnTo>
                      <a:pt x="143" y="265"/>
                    </a:lnTo>
                    <a:lnTo>
                      <a:pt x="144" y="264"/>
                    </a:lnTo>
                    <a:lnTo>
                      <a:pt x="145" y="262"/>
                    </a:lnTo>
                    <a:lnTo>
                      <a:pt x="145" y="260"/>
                    </a:lnTo>
                    <a:lnTo>
                      <a:pt x="146" y="259"/>
                    </a:lnTo>
                    <a:lnTo>
                      <a:pt x="146" y="258"/>
                    </a:lnTo>
                    <a:lnTo>
                      <a:pt x="146" y="257"/>
                    </a:lnTo>
                    <a:lnTo>
                      <a:pt x="146" y="255"/>
                    </a:lnTo>
                    <a:lnTo>
                      <a:pt x="145" y="255"/>
                    </a:lnTo>
                    <a:lnTo>
                      <a:pt x="142" y="254"/>
                    </a:lnTo>
                    <a:lnTo>
                      <a:pt x="145" y="252"/>
                    </a:lnTo>
                    <a:lnTo>
                      <a:pt x="146" y="251"/>
                    </a:lnTo>
                    <a:lnTo>
                      <a:pt x="146" y="250"/>
                    </a:lnTo>
                    <a:lnTo>
                      <a:pt x="146" y="248"/>
                    </a:lnTo>
                    <a:lnTo>
                      <a:pt x="146" y="246"/>
                    </a:lnTo>
                    <a:lnTo>
                      <a:pt x="145" y="244"/>
                    </a:lnTo>
                    <a:lnTo>
                      <a:pt x="145" y="243"/>
                    </a:lnTo>
                    <a:lnTo>
                      <a:pt x="144" y="241"/>
                    </a:lnTo>
                    <a:lnTo>
                      <a:pt x="144" y="240"/>
                    </a:lnTo>
                    <a:lnTo>
                      <a:pt x="144" y="238"/>
                    </a:lnTo>
                    <a:lnTo>
                      <a:pt x="144" y="237"/>
                    </a:lnTo>
                    <a:lnTo>
                      <a:pt x="144" y="236"/>
                    </a:lnTo>
                    <a:lnTo>
                      <a:pt x="143" y="235"/>
                    </a:lnTo>
                    <a:lnTo>
                      <a:pt x="143" y="234"/>
                    </a:lnTo>
                    <a:lnTo>
                      <a:pt x="141" y="234"/>
                    </a:lnTo>
                    <a:lnTo>
                      <a:pt x="141" y="233"/>
                    </a:lnTo>
                    <a:lnTo>
                      <a:pt x="140" y="233"/>
                    </a:lnTo>
                    <a:lnTo>
                      <a:pt x="139" y="232"/>
                    </a:lnTo>
                    <a:lnTo>
                      <a:pt x="138" y="231"/>
                    </a:lnTo>
                    <a:lnTo>
                      <a:pt x="137" y="229"/>
                    </a:lnTo>
                    <a:lnTo>
                      <a:pt x="138" y="228"/>
                    </a:lnTo>
                    <a:lnTo>
                      <a:pt x="139" y="227"/>
                    </a:lnTo>
                    <a:lnTo>
                      <a:pt x="140" y="227"/>
                    </a:lnTo>
                    <a:lnTo>
                      <a:pt x="141" y="226"/>
                    </a:lnTo>
                    <a:lnTo>
                      <a:pt x="142" y="226"/>
                    </a:lnTo>
                    <a:lnTo>
                      <a:pt x="143" y="226"/>
                    </a:lnTo>
                    <a:lnTo>
                      <a:pt x="144" y="226"/>
                    </a:lnTo>
                    <a:lnTo>
                      <a:pt x="135" y="214"/>
                    </a:lnTo>
                    <a:lnTo>
                      <a:pt x="137" y="211"/>
                    </a:lnTo>
                    <a:lnTo>
                      <a:pt x="131" y="206"/>
                    </a:lnTo>
                    <a:lnTo>
                      <a:pt x="133" y="205"/>
                    </a:lnTo>
                    <a:lnTo>
                      <a:pt x="135" y="203"/>
                    </a:lnTo>
                    <a:lnTo>
                      <a:pt x="135" y="202"/>
                    </a:lnTo>
                    <a:lnTo>
                      <a:pt x="135" y="201"/>
                    </a:lnTo>
                    <a:lnTo>
                      <a:pt x="133" y="200"/>
                    </a:lnTo>
                    <a:lnTo>
                      <a:pt x="131" y="199"/>
                    </a:lnTo>
                    <a:lnTo>
                      <a:pt x="131" y="198"/>
                    </a:lnTo>
                    <a:lnTo>
                      <a:pt x="129" y="197"/>
                    </a:lnTo>
                    <a:lnTo>
                      <a:pt x="129" y="196"/>
                    </a:lnTo>
                    <a:lnTo>
                      <a:pt x="131" y="194"/>
                    </a:lnTo>
                    <a:lnTo>
                      <a:pt x="131" y="188"/>
                    </a:lnTo>
                    <a:lnTo>
                      <a:pt x="131" y="183"/>
                    </a:lnTo>
                    <a:lnTo>
                      <a:pt x="128" y="178"/>
                    </a:lnTo>
                    <a:lnTo>
                      <a:pt x="125" y="172"/>
                    </a:lnTo>
                    <a:lnTo>
                      <a:pt x="121" y="169"/>
                    </a:lnTo>
                    <a:lnTo>
                      <a:pt x="116" y="165"/>
                    </a:lnTo>
                    <a:lnTo>
                      <a:pt x="112" y="159"/>
                    </a:lnTo>
                    <a:lnTo>
                      <a:pt x="108" y="156"/>
                    </a:lnTo>
                    <a:lnTo>
                      <a:pt x="104" y="151"/>
                    </a:lnTo>
                    <a:lnTo>
                      <a:pt x="102" y="146"/>
                    </a:lnTo>
                    <a:lnTo>
                      <a:pt x="127" y="162"/>
                    </a:lnTo>
                    <a:lnTo>
                      <a:pt x="127" y="160"/>
                    </a:lnTo>
                    <a:lnTo>
                      <a:pt x="127" y="159"/>
                    </a:lnTo>
                    <a:lnTo>
                      <a:pt x="128" y="158"/>
                    </a:lnTo>
                    <a:lnTo>
                      <a:pt x="128" y="156"/>
                    </a:lnTo>
                    <a:lnTo>
                      <a:pt x="128" y="155"/>
                    </a:lnTo>
                    <a:lnTo>
                      <a:pt x="129" y="153"/>
                    </a:lnTo>
                    <a:lnTo>
                      <a:pt x="129" y="152"/>
                    </a:lnTo>
                    <a:lnTo>
                      <a:pt x="131" y="152"/>
                    </a:lnTo>
                    <a:lnTo>
                      <a:pt x="131" y="151"/>
                    </a:lnTo>
                    <a:lnTo>
                      <a:pt x="132" y="150"/>
                    </a:lnTo>
                    <a:lnTo>
                      <a:pt x="135" y="161"/>
                    </a:lnTo>
                    <a:lnTo>
                      <a:pt x="138" y="172"/>
                    </a:lnTo>
                    <a:lnTo>
                      <a:pt x="141" y="185"/>
                    </a:lnTo>
                    <a:lnTo>
                      <a:pt x="145" y="195"/>
                    </a:lnTo>
                    <a:lnTo>
                      <a:pt x="149" y="206"/>
                    </a:lnTo>
                    <a:lnTo>
                      <a:pt x="151" y="217"/>
                    </a:lnTo>
                    <a:lnTo>
                      <a:pt x="154" y="228"/>
                    </a:lnTo>
                    <a:lnTo>
                      <a:pt x="156" y="240"/>
                    </a:lnTo>
                    <a:lnTo>
                      <a:pt x="157" y="251"/>
                    </a:lnTo>
                    <a:lnTo>
                      <a:pt x="158" y="264"/>
                    </a:lnTo>
                    <a:lnTo>
                      <a:pt x="159" y="271"/>
                    </a:lnTo>
                    <a:lnTo>
                      <a:pt x="161" y="278"/>
                    </a:lnTo>
                    <a:lnTo>
                      <a:pt x="163" y="286"/>
                    </a:lnTo>
                    <a:lnTo>
                      <a:pt x="163" y="294"/>
                    </a:lnTo>
                    <a:lnTo>
                      <a:pt x="165" y="302"/>
                    </a:lnTo>
                    <a:lnTo>
                      <a:pt x="167" y="309"/>
                    </a:lnTo>
                    <a:lnTo>
                      <a:pt x="168" y="317"/>
                    </a:lnTo>
                    <a:lnTo>
                      <a:pt x="170" y="324"/>
                    </a:lnTo>
                    <a:lnTo>
                      <a:pt x="172" y="331"/>
                    </a:lnTo>
                    <a:lnTo>
                      <a:pt x="174" y="338"/>
                    </a:lnTo>
                    <a:lnTo>
                      <a:pt x="177" y="341"/>
                    </a:lnTo>
                    <a:lnTo>
                      <a:pt x="181" y="343"/>
                    </a:lnTo>
                    <a:lnTo>
                      <a:pt x="185" y="343"/>
                    </a:lnTo>
                    <a:lnTo>
                      <a:pt x="189" y="343"/>
                    </a:lnTo>
                    <a:lnTo>
                      <a:pt x="193" y="343"/>
                    </a:lnTo>
                    <a:lnTo>
                      <a:pt x="197" y="343"/>
                    </a:lnTo>
                    <a:lnTo>
                      <a:pt x="201" y="343"/>
                    </a:lnTo>
                    <a:lnTo>
                      <a:pt x="204" y="344"/>
                    </a:lnTo>
                    <a:lnTo>
                      <a:pt x="206" y="345"/>
                    </a:lnTo>
                    <a:lnTo>
                      <a:pt x="208" y="349"/>
                    </a:lnTo>
                    <a:lnTo>
                      <a:pt x="205" y="351"/>
                    </a:lnTo>
                    <a:lnTo>
                      <a:pt x="202" y="353"/>
                    </a:lnTo>
                    <a:lnTo>
                      <a:pt x="199" y="354"/>
                    </a:lnTo>
                    <a:lnTo>
                      <a:pt x="195" y="354"/>
                    </a:lnTo>
                    <a:lnTo>
                      <a:pt x="192" y="354"/>
                    </a:lnTo>
                    <a:lnTo>
                      <a:pt x="190" y="354"/>
                    </a:lnTo>
                    <a:lnTo>
                      <a:pt x="186" y="353"/>
                    </a:lnTo>
                    <a:lnTo>
                      <a:pt x="183" y="353"/>
                    </a:lnTo>
                    <a:lnTo>
                      <a:pt x="181" y="353"/>
                    </a:lnTo>
                    <a:lnTo>
                      <a:pt x="177" y="354"/>
                    </a:lnTo>
                    <a:lnTo>
                      <a:pt x="180" y="357"/>
                    </a:lnTo>
                    <a:lnTo>
                      <a:pt x="182" y="358"/>
                    </a:lnTo>
                    <a:lnTo>
                      <a:pt x="186" y="360"/>
                    </a:lnTo>
                    <a:lnTo>
                      <a:pt x="188" y="361"/>
                    </a:lnTo>
                    <a:lnTo>
                      <a:pt x="191" y="363"/>
                    </a:lnTo>
                    <a:lnTo>
                      <a:pt x="194" y="364"/>
                    </a:lnTo>
                    <a:lnTo>
                      <a:pt x="196" y="366"/>
                    </a:lnTo>
                    <a:lnTo>
                      <a:pt x="199" y="369"/>
                    </a:lnTo>
                    <a:lnTo>
                      <a:pt x="200" y="371"/>
                    </a:lnTo>
                    <a:lnTo>
                      <a:pt x="201" y="376"/>
                    </a:lnTo>
                    <a:lnTo>
                      <a:pt x="199" y="377"/>
                    </a:lnTo>
                    <a:lnTo>
                      <a:pt x="196" y="377"/>
                    </a:lnTo>
                    <a:lnTo>
                      <a:pt x="195" y="377"/>
                    </a:lnTo>
                    <a:lnTo>
                      <a:pt x="192" y="376"/>
                    </a:lnTo>
                    <a:lnTo>
                      <a:pt x="191" y="374"/>
                    </a:lnTo>
                    <a:lnTo>
                      <a:pt x="189" y="372"/>
                    </a:lnTo>
                    <a:lnTo>
                      <a:pt x="186" y="371"/>
                    </a:lnTo>
                    <a:lnTo>
                      <a:pt x="185" y="370"/>
                    </a:lnTo>
                    <a:lnTo>
                      <a:pt x="182" y="370"/>
                    </a:lnTo>
                    <a:lnTo>
                      <a:pt x="179" y="370"/>
                    </a:lnTo>
                    <a:lnTo>
                      <a:pt x="184" y="389"/>
                    </a:lnTo>
                    <a:lnTo>
                      <a:pt x="187" y="409"/>
                    </a:lnTo>
                    <a:lnTo>
                      <a:pt x="189" y="429"/>
                    </a:lnTo>
                    <a:lnTo>
                      <a:pt x="189" y="449"/>
                    </a:lnTo>
                    <a:lnTo>
                      <a:pt x="189" y="469"/>
                    </a:lnTo>
                    <a:lnTo>
                      <a:pt x="189" y="489"/>
                    </a:lnTo>
                    <a:lnTo>
                      <a:pt x="190" y="510"/>
                    </a:lnTo>
                    <a:lnTo>
                      <a:pt x="191" y="530"/>
                    </a:lnTo>
                    <a:lnTo>
                      <a:pt x="195" y="552"/>
                    </a:lnTo>
                    <a:lnTo>
                      <a:pt x="201" y="573"/>
                    </a:lnTo>
                    <a:lnTo>
                      <a:pt x="199" y="581"/>
                    </a:lnTo>
                    <a:lnTo>
                      <a:pt x="198" y="588"/>
                    </a:lnTo>
                    <a:lnTo>
                      <a:pt x="198" y="596"/>
                    </a:lnTo>
                    <a:lnTo>
                      <a:pt x="199" y="604"/>
                    </a:lnTo>
                    <a:lnTo>
                      <a:pt x="200" y="612"/>
                    </a:lnTo>
                    <a:lnTo>
                      <a:pt x="202" y="620"/>
                    </a:lnTo>
                    <a:lnTo>
                      <a:pt x="204" y="628"/>
                    </a:lnTo>
                    <a:lnTo>
                      <a:pt x="204" y="634"/>
                    </a:lnTo>
                    <a:lnTo>
                      <a:pt x="204" y="641"/>
                    </a:lnTo>
                    <a:lnTo>
                      <a:pt x="203" y="649"/>
                    </a:lnTo>
                    <a:lnTo>
                      <a:pt x="205" y="647"/>
                    </a:lnTo>
                    <a:lnTo>
                      <a:pt x="213" y="652"/>
                    </a:lnTo>
                    <a:lnTo>
                      <a:pt x="220" y="654"/>
                    </a:lnTo>
                    <a:lnTo>
                      <a:pt x="229" y="654"/>
                    </a:lnTo>
                    <a:lnTo>
                      <a:pt x="238" y="654"/>
                    </a:lnTo>
                    <a:lnTo>
                      <a:pt x="248" y="654"/>
                    </a:lnTo>
                    <a:lnTo>
                      <a:pt x="258" y="653"/>
                    </a:lnTo>
                    <a:lnTo>
                      <a:pt x="267" y="652"/>
                    </a:lnTo>
                    <a:lnTo>
                      <a:pt x="277" y="651"/>
                    </a:lnTo>
                    <a:lnTo>
                      <a:pt x="287" y="652"/>
                    </a:lnTo>
                    <a:lnTo>
                      <a:pt x="295" y="653"/>
                    </a:lnTo>
                    <a:lnTo>
                      <a:pt x="301" y="651"/>
                    </a:lnTo>
                    <a:lnTo>
                      <a:pt x="307" y="649"/>
                    </a:lnTo>
                    <a:lnTo>
                      <a:pt x="314" y="647"/>
                    </a:lnTo>
                    <a:lnTo>
                      <a:pt x="320" y="646"/>
                    </a:lnTo>
                    <a:lnTo>
                      <a:pt x="326" y="644"/>
                    </a:lnTo>
                    <a:lnTo>
                      <a:pt x="333" y="642"/>
                    </a:lnTo>
                    <a:lnTo>
                      <a:pt x="339" y="641"/>
                    </a:lnTo>
                    <a:lnTo>
                      <a:pt x="345" y="641"/>
                    </a:lnTo>
                    <a:lnTo>
                      <a:pt x="351" y="640"/>
                    </a:lnTo>
                    <a:lnTo>
                      <a:pt x="358" y="640"/>
                    </a:lnTo>
                    <a:lnTo>
                      <a:pt x="358" y="639"/>
                    </a:lnTo>
                    <a:lnTo>
                      <a:pt x="357" y="638"/>
                    </a:lnTo>
                    <a:lnTo>
                      <a:pt x="356" y="638"/>
                    </a:lnTo>
                    <a:lnTo>
                      <a:pt x="356" y="636"/>
                    </a:lnTo>
                    <a:lnTo>
                      <a:pt x="355" y="635"/>
                    </a:lnTo>
                    <a:lnTo>
                      <a:pt x="354" y="635"/>
                    </a:lnTo>
                    <a:lnTo>
                      <a:pt x="354" y="634"/>
                    </a:lnTo>
                    <a:lnTo>
                      <a:pt x="354" y="632"/>
                    </a:lnTo>
                    <a:lnTo>
                      <a:pt x="354" y="631"/>
                    </a:lnTo>
                    <a:lnTo>
                      <a:pt x="354" y="630"/>
                    </a:lnTo>
                    <a:lnTo>
                      <a:pt x="356" y="628"/>
                    </a:lnTo>
                    <a:lnTo>
                      <a:pt x="349" y="620"/>
                    </a:lnTo>
                    <a:lnTo>
                      <a:pt x="351" y="617"/>
                    </a:lnTo>
                    <a:lnTo>
                      <a:pt x="351" y="614"/>
                    </a:lnTo>
                    <a:lnTo>
                      <a:pt x="351" y="612"/>
                    </a:lnTo>
                    <a:lnTo>
                      <a:pt x="350" y="610"/>
                    </a:lnTo>
                    <a:lnTo>
                      <a:pt x="347" y="608"/>
                    </a:lnTo>
                    <a:lnTo>
                      <a:pt x="346" y="606"/>
                    </a:lnTo>
                    <a:lnTo>
                      <a:pt x="344" y="604"/>
                    </a:lnTo>
                    <a:lnTo>
                      <a:pt x="342" y="602"/>
                    </a:lnTo>
                    <a:lnTo>
                      <a:pt x="342" y="601"/>
                    </a:lnTo>
                    <a:lnTo>
                      <a:pt x="342" y="600"/>
                    </a:lnTo>
                    <a:lnTo>
                      <a:pt x="341" y="597"/>
                    </a:lnTo>
                    <a:lnTo>
                      <a:pt x="340" y="594"/>
                    </a:lnTo>
                    <a:lnTo>
                      <a:pt x="339" y="591"/>
                    </a:lnTo>
                    <a:lnTo>
                      <a:pt x="339" y="588"/>
                    </a:lnTo>
                    <a:lnTo>
                      <a:pt x="339" y="585"/>
                    </a:lnTo>
                    <a:lnTo>
                      <a:pt x="339" y="581"/>
                    </a:lnTo>
                    <a:lnTo>
                      <a:pt x="339" y="578"/>
                    </a:lnTo>
                    <a:lnTo>
                      <a:pt x="340" y="575"/>
                    </a:lnTo>
                    <a:lnTo>
                      <a:pt x="341" y="572"/>
                    </a:lnTo>
                    <a:lnTo>
                      <a:pt x="342" y="569"/>
                    </a:lnTo>
                    <a:lnTo>
                      <a:pt x="342" y="568"/>
                    </a:lnTo>
                    <a:lnTo>
                      <a:pt x="341" y="568"/>
                    </a:lnTo>
                    <a:lnTo>
                      <a:pt x="340" y="568"/>
                    </a:lnTo>
                    <a:lnTo>
                      <a:pt x="338" y="567"/>
                    </a:lnTo>
                    <a:lnTo>
                      <a:pt x="337" y="567"/>
                    </a:lnTo>
                    <a:lnTo>
                      <a:pt x="335" y="566"/>
                    </a:lnTo>
                    <a:lnTo>
                      <a:pt x="335" y="565"/>
                    </a:lnTo>
                    <a:lnTo>
                      <a:pt x="334" y="564"/>
                    </a:lnTo>
                    <a:lnTo>
                      <a:pt x="334" y="562"/>
                    </a:lnTo>
                    <a:lnTo>
                      <a:pt x="337" y="558"/>
                    </a:lnTo>
                    <a:lnTo>
                      <a:pt x="337" y="554"/>
                    </a:lnTo>
                    <a:lnTo>
                      <a:pt x="334" y="551"/>
                    </a:lnTo>
                    <a:lnTo>
                      <a:pt x="331" y="548"/>
                    </a:lnTo>
                    <a:lnTo>
                      <a:pt x="326" y="545"/>
                    </a:lnTo>
                    <a:lnTo>
                      <a:pt x="322" y="542"/>
                    </a:lnTo>
                    <a:lnTo>
                      <a:pt x="320" y="541"/>
                    </a:lnTo>
                    <a:lnTo>
                      <a:pt x="320" y="539"/>
                    </a:lnTo>
                    <a:lnTo>
                      <a:pt x="325" y="538"/>
                    </a:lnTo>
                    <a:lnTo>
                      <a:pt x="334" y="537"/>
                    </a:lnTo>
                    <a:lnTo>
                      <a:pt x="334" y="535"/>
                    </a:lnTo>
                    <a:lnTo>
                      <a:pt x="334" y="531"/>
                    </a:lnTo>
                    <a:lnTo>
                      <a:pt x="335" y="528"/>
                    </a:lnTo>
                    <a:lnTo>
                      <a:pt x="335" y="526"/>
                    </a:lnTo>
                    <a:lnTo>
                      <a:pt x="335" y="524"/>
                    </a:lnTo>
                    <a:lnTo>
                      <a:pt x="335" y="523"/>
                    </a:lnTo>
                    <a:lnTo>
                      <a:pt x="334" y="522"/>
                    </a:lnTo>
                    <a:lnTo>
                      <a:pt x="333" y="520"/>
                    </a:lnTo>
                    <a:lnTo>
                      <a:pt x="331" y="520"/>
                    </a:lnTo>
                    <a:lnTo>
                      <a:pt x="328" y="520"/>
                    </a:lnTo>
                    <a:lnTo>
                      <a:pt x="327" y="519"/>
                    </a:lnTo>
                    <a:lnTo>
                      <a:pt x="326" y="519"/>
                    </a:lnTo>
                    <a:lnTo>
                      <a:pt x="326" y="518"/>
                    </a:lnTo>
                    <a:lnTo>
                      <a:pt x="324" y="518"/>
                    </a:lnTo>
                    <a:lnTo>
                      <a:pt x="324" y="516"/>
                    </a:lnTo>
                    <a:lnTo>
                      <a:pt x="324" y="515"/>
                    </a:lnTo>
                    <a:lnTo>
                      <a:pt x="323" y="515"/>
                    </a:lnTo>
                    <a:lnTo>
                      <a:pt x="323" y="514"/>
                    </a:lnTo>
                    <a:lnTo>
                      <a:pt x="323" y="513"/>
                    </a:lnTo>
                    <a:lnTo>
                      <a:pt x="331" y="513"/>
                    </a:lnTo>
                    <a:lnTo>
                      <a:pt x="330" y="512"/>
                    </a:lnTo>
                    <a:lnTo>
                      <a:pt x="329" y="511"/>
                    </a:lnTo>
                    <a:lnTo>
                      <a:pt x="328" y="511"/>
                    </a:lnTo>
                    <a:lnTo>
                      <a:pt x="328" y="510"/>
                    </a:lnTo>
                    <a:lnTo>
                      <a:pt x="327" y="509"/>
                    </a:lnTo>
                    <a:lnTo>
                      <a:pt x="326" y="509"/>
                    </a:lnTo>
                    <a:lnTo>
                      <a:pt x="326" y="508"/>
                    </a:lnTo>
                    <a:lnTo>
                      <a:pt x="326" y="506"/>
                    </a:lnTo>
                    <a:lnTo>
                      <a:pt x="326" y="505"/>
                    </a:lnTo>
                    <a:lnTo>
                      <a:pt x="331" y="500"/>
                    </a:lnTo>
                    <a:lnTo>
                      <a:pt x="320" y="498"/>
                    </a:lnTo>
                    <a:lnTo>
                      <a:pt x="326" y="488"/>
                    </a:lnTo>
                    <a:lnTo>
                      <a:pt x="324" y="488"/>
                    </a:lnTo>
                    <a:lnTo>
                      <a:pt x="323" y="489"/>
                    </a:lnTo>
                    <a:lnTo>
                      <a:pt x="322" y="489"/>
                    </a:lnTo>
                    <a:lnTo>
                      <a:pt x="320" y="488"/>
                    </a:lnTo>
                    <a:lnTo>
                      <a:pt x="319" y="487"/>
                    </a:lnTo>
                    <a:lnTo>
                      <a:pt x="318" y="487"/>
                    </a:lnTo>
                    <a:lnTo>
                      <a:pt x="317" y="486"/>
                    </a:lnTo>
                    <a:lnTo>
                      <a:pt x="316" y="485"/>
                    </a:lnTo>
                    <a:lnTo>
                      <a:pt x="314" y="484"/>
                    </a:lnTo>
                    <a:lnTo>
                      <a:pt x="314" y="482"/>
                    </a:lnTo>
                    <a:lnTo>
                      <a:pt x="317" y="482"/>
                    </a:lnTo>
                    <a:lnTo>
                      <a:pt x="319" y="482"/>
                    </a:lnTo>
                    <a:lnTo>
                      <a:pt x="319" y="481"/>
                    </a:lnTo>
                    <a:lnTo>
                      <a:pt x="319" y="479"/>
                    </a:lnTo>
                    <a:lnTo>
                      <a:pt x="318" y="477"/>
                    </a:lnTo>
                    <a:lnTo>
                      <a:pt x="317" y="476"/>
                    </a:lnTo>
                    <a:lnTo>
                      <a:pt x="317" y="474"/>
                    </a:lnTo>
                    <a:lnTo>
                      <a:pt x="317" y="473"/>
                    </a:lnTo>
                    <a:lnTo>
                      <a:pt x="319" y="471"/>
                    </a:lnTo>
                    <a:lnTo>
                      <a:pt x="320" y="470"/>
                    </a:lnTo>
                    <a:lnTo>
                      <a:pt x="319" y="470"/>
                    </a:lnTo>
                    <a:lnTo>
                      <a:pt x="318" y="470"/>
                    </a:lnTo>
                    <a:lnTo>
                      <a:pt x="316" y="470"/>
                    </a:lnTo>
                    <a:lnTo>
                      <a:pt x="314" y="470"/>
                    </a:lnTo>
                    <a:lnTo>
                      <a:pt x="312" y="470"/>
                    </a:lnTo>
                    <a:lnTo>
                      <a:pt x="310" y="469"/>
                    </a:lnTo>
                    <a:lnTo>
                      <a:pt x="309" y="469"/>
                    </a:lnTo>
                    <a:lnTo>
                      <a:pt x="308" y="468"/>
                    </a:lnTo>
                    <a:lnTo>
                      <a:pt x="307" y="466"/>
                    </a:lnTo>
                    <a:lnTo>
                      <a:pt x="309" y="462"/>
                    </a:lnTo>
                    <a:lnTo>
                      <a:pt x="310" y="462"/>
                    </a:lnTo>
                    <a:lnTo>
                      <a:pt x="310" y="463"/>
                    </a:lnTo>
                    <a:lnTo>
                      <a:pt x="309" y="462"/>
                    </a:lnTo>
                    <a:lnTo>
                      <a:pt x="307" y="462"/>
                    </a:lnTo>
                    <a:lnTo>
                      <a:pt x="306" y="462"/>
                    </a:lnTo>
                    <a:lnTo>
                      <a:pt x="305" y="461"/>
                    </a:lnTo>
                    <a:lnTo>
                      <a:pt x="304" y="460"/>
                    </a:lnTo>
                    <a:lnTo>
                      <a:pt x="302" y="459"/>
                    </a:lnTo>
                    <a:lnTo>
                      <a:pt x="302" y="457"/>
                    </a:lnTo>
                    <a:lnTo>
                      <a:pt x="316" y="443"/>
                    </a:lnTo>
                    <a:lnTo>
                      <a:pt x="314" y="443"/>
                    </a:lnTo>
                    <a:lnTo>
                      <a:pt x="313" y="442"/>
                    </a:lnTo>
                    <a:lnTo>
                      <a:pt x="312" y="442"/>
                    </a:lnTo>
                    <a:lnTo>
                      <a:pt x="311" y="441"/>
                    </a:lnTo>
                    <a:lnTo>
                      <a:pt x="311" y="440"/>
                    </a:lnTo>
                    <a:lnTo>
                      <a:pt x="310" y="439"/>
                    </a:lnTo>
                    <a:lnTo>
                      <a:pt x="310" y="438"/>
                    </a:lnTo>
                    <a:lnTo>
                      <a:pt x="309" y="438"/>
                    </a:lnTo>
                    <a:lnTo>
                      <a:pt x="311" y="430"/>
                    </a:lnTo>
                    <a:lnTo>
                      <a:pt x="309" y="430"/>
                    </a:lnTo>
                    <a:lnTo>
                      <a:pt x="307" y="429"/>
                    </a:lnTo>
                    <a:lnTo>
                      <a:pt x="306" y="428"/>
                    </a:lnTo>
                    <a:lnTo>
                      <a:pt x="307" y="427"/>
                    </a:lnTo>
                    <a:lnTo>
                      <a:pt x="308" y="425"/>
                    </a:lnTo>
                    <a:lnTo>
                      <a:pt x="309" y="423"/>
                    </a:lnTo>
                    <a:lnTo>
                      <a:pt x="310" y="423"/>
                    </a:lnTo>
                    <a:lnTo>
                      <a:pt x="310" y="421"/>
                    </a:lnTo>
                    <a:lnTo>
                      <a:pt x="309" y="419"/>
                    </a:lnTo>
                    <a:lnTo>
                      <a:pt x="307" y="418"/>
                    </a:lnTo>
                    <a:lnTo>
                      <a:pt x="314" y="411"/>
                    </a:lnTo>
                    <a:lnTo>
                      <a:pt x="313" y="411"/>
                    </a:lnTo>
                    <a:lnTo>
                      <a:pt x="312" y="410"/>
                    </a:lnTo>
                    <a:lnTo>
                      <a:pt x="311" y="411"/>
                    </a:lnTo>
                    <a:lnTo>
                      <a:pt x="310" y="411"/>
                    </a:lnTo>
                    <a:lnTo>
                      <a:pt x="309" y="411"/>
                    </a:lnTo>
                    <a:lnTo>
                      <a:pt x="307" y="411"/>
                    </a:lnTo>
                    <a:lnTo>
                      <a:pt x="306" y="410"/>
                    </a:lnTo>
                    <a:lnTo>
                      <a:pt x="305" y="410"/>
                    </a:lnTo>
                    <a:lnTo>
                      <a:pt x="305" y="409"/>
                    </a:lnTo>
                    <a:lnTo>
                      <a:pt x="304" y="408"/>
                    </a:lnTo>
                    <a:lnTo>
                      <a:pt x="303" y="410"/>
                    </a:lnTo>
                    <a:lnTo>
                      <a:pt x="302" y="411"/>
                    </a:lnTo>
                    <a:lnTo>
                      <a:pt x="302" y="412"/>
                    </a:lnTo>
                    <a:lnTo>
                      <a:pt x="301" y="415"/>
                    </a:lnTo>
                    <a:lnTo>
                      <a:pt x="301" y="416"/>
                    </a:lnTo>
                    <a:lnTo>
                      <a:pt x="300" y="417"/>
                    </a:lnTo>
                    <a:lnTo>
                      <a:pt x="299" y="419"/>
                    </a:lnTo>
                    <a:lnTo>
                      <a:pt x="298" y="419"/>
                    </a:lnTo>
                    <a:lnTo>
                      <a:pt x="296" y="420"/>
                    </a:lnTo>
                    <a:lnTo>
                      <a:pt x="295" y="420"/>
                    </a:lnTo>
                    <a:lnTo>
                      <a:pt x="294" y="415"/>
                    </a:lnTo>
                    <a:lnTo>
                      <a:pt x="295" y="410"/>
                    </a:lnTo>
                    <a:lnTo>
                      <a:pt x="296" y="403"/>
                    </a:lnTo>
                    <a:lnTo>
                      <a:pt x="299" y="397"/>
                    </a:lnTo>
                    <a:lnTo>
                      <a:pt x="302" y="391"/>
                    </a:lnTo>
                    <a:lnTo>
                      <a:pt x="305" y="385"/>
                    </a:lnTo>
                    <a:lnTo>
                      <a:pt x="307" y="379"/>
                    </a:lnTo>
                    <a:lnTo>
                      <a:pt x="308" y="374"/>
                    </a:lnTo>
                    <a:lnTo>
                      <a:pt x="307" y="368"/>
                    </a:lnTo>
                    <a:lnTo>
                      <a:pt x="304" y="363"/>
                    </a:lnTo>
                    <a:lnTo>
                      <a:pt x="304" y="361"/>
                    </a:lnTo>
                    <a:lnTo>
                      <a:pt x="304" y="358"/>
                    </a:lnTo>
                    <a:lnTo>
                      <a:pt x="304" y="357"/>
                    </a:lnTo>
                    <a:lnTo>
                      <a:pt x="304" y="354"/>
                    </a:lnTo>
                    <a:lnTo>
                      <a:pt x="304" y="351"/>
                    </a:lnTo>
                    <a:lnTo>
                      <a:pt x="304" y="350"/>
                    </a:lnTo>
                    <a:lnTo>
                      <a:pt x="304" y="348"/>
                    </a:lnTo>
                    <a:lnTo>
                      <a:pt x="305" y="345"/>
                    </a:lnTo>
                    <a:lnTo>
                      <a:pt x="305" y="344"/>
                    </a:lnTo>
                    <a:lnTo>
                      <a:pt x="307" y="341"/>
                    </a:lnTo>
                    <a:lnTo>
                      <a:pt x="306" y="341"/>
                    </a:lnTo>
                    <a:lnTo>
                      <a:pt x="305" y="341"/>
                    </a:lnTo>
                    <a:lnTo>
                      <a:pt x="305" y="340"/>
                    </a:lnTo>
                    <a:lnTo>
                      <a:pt x="304" y="340"/>
                    </a:lnTo>
                    <a:lnTo>
                      <a:pt x="303" y="339"/>
                    </a:lnTo>
                    <a:lnTo>
                      <a:pt x="302" y="339"/>
                    </a:lnTo>
                    <a:lnTo>
                      <a:pt x="302" y="338"/>
                    </a:lnTo>
                    <a:lnTo>
                      <a:pt x="302" y="337"/>
                    </a:lnTo>
                    <a:lnTo>
                      <a:pt x="302" y="336"/>
                    </a:lnTo>
                    <a:lnTo>
                      <a:pt x="303" y="335"/>
                    </a:lnTo>
                    <a:lnTo>
                      <a:pt x="304" y="334"/>
                    </a:lnTo>
                    <a:lnTo>
                      <a:pt x="305" y="333"/>
                    </a:lnTo>
                    <a:lnTo>
                      <a:pt x="305" y="332"/>
                    </a:lnTo>
                    <a:lnTo>
                      <a:pt x="306" y="331"/>
                    </a:lnTo>
                    <a:lnTo>
                      <a:pt x="307" y="331"/>
                    </a:lnTo>
                    <a:lnTo>
                      <a:pt x="295" y="326"/>
                    </a:lnTo>
                    <a:lnTo>
                      <a:pt x="295" y="324"/>
                    </a:lnTo>
                    <a:lnTo>
                      <a:pt x="296" y="323"/>
                    </a:lnTo>
                    <a:lnTo>
                      <a:pt x="296" y="322"/>
                    </a:lnTo>
                    <a:lnTo>
                      <a:pt x="296" y="321"/>
                    </a:lnTo>
                    <a:lnTo>
                      <a:pt x="297" y="321"/>
                    </a:lnTo>
                    <a:lnTo>
                      <a:pt x="298" y="319"/>
                    </a:lnTo>
                    <a:lnTo>
                      <a:pt x="299" y="319"/>
                    </a:lnTo>
                    <a:lnTo>
                      <a:pt x="299" y="318"/>
                    </a:lnTo>
                    <a:lnTo>
                      <a:pt x="304" y="318"/>
                    </a:lnTo>
                    <a:lnTo>
                      <a:pt x="287" y="313"/>
                    </a:lnTo>
                    <a:lnTo>
                      <a:pt x="295" y="306"/>
                    </a:lnTo>
                    <a:lnTo>
                      <a:pt x="294" y="306"/>
                    </a:lnTo>
                    <a:lnTo>
                      <a:pt x="293" y="305"/>
                    </a:lnTo>
                    <a:lnTo>
                      <a:pt x="292" y="306"/>
                    </a:lnTo>
                    <a:lnTo>
                      <a:pt x="291" y="306"/>
                    </a:lnTo>
                    <a:lnTo>
                      <a:pt x="290" y="306"/>
                    </a:lnTo>
                    <a:lnTo>
                      <a:pt x="289" y="306"/>
                    </a:lnTo>
                    <a:lnTo>
                      <a:pt x="288" y="306"/>
                    </a:lnTo>
                    <a:lnTo>
                      <a:pt x="287" y="305"/>
                    </a:lnTo>
                    <a:lnTo>
                      <a:pt x="286" y="305"/>
                    </a:lnTo>
                    <a:lnTo>
                      <a:pt x="285" y="304"/>
                    </a:lnTo>
                    <a:lnTo>
                      <a:pt x="289" y="302"/>
                    </a:lnTo>
                    <a:lnTo>
                      <a:pt x="291" y="299"/>
                    </a:lnTo>
                    <a:lnTo>
                      <a:pt x="291" y="297"/>
                    </a:lnTo>
                    <a:lnTo>
                      <a:pt x="291" y="295"/>
                    </a:lnTo>
                    <a:lnTo>
                      <a:pt x="290" y="293"/>
                    </a:lnTo>
                    <a:lnTo>
                      <a:pt x="289" y="291"/>
                    </a:lnTo>
                    <a:lnTo>
                      <a:pt x="288" y="290"/>
                    </a:lnTo>
                    <a:lnTo>
                      <a:pt x="287" y="289"/>
                    </a:lnTo>
                    <a:lnTo>
                      <a:pt x="288" y="287"/>
                    </a:lnTo>
                    <a:lnTo>
                      <a:pt x="291" y="286"/>
                    </a:lnTo>
                    <a:lnTo>
                      <a:pt x="284" y="287"/>
                    </a:lnTo>
                    <a:lnTo>
                      <a:pt x="281" y="286"/>
                    </a:lnTo>
                    <a:lnTo>
                      <a:pt x="279" y="285"/>
                    </a:lnTo>
                    <a:lnTo>
                      <a:pt x="280" y="284"/>
                    </a:lnTo>
                    <a:lnTo>
                      <a:pt x="281" y="281"/>
                    </a:lnTo>
                    <a:lnTo>
                      <a:pt x="283" y="279"/>
                    </a:lnTo>
                    <a:lnTo>
                      <a:pt x="285" y="277"/>
                    </a:lnTo>
                    <a:lnTo>
                      <a:pt x="287" y="273"/>
                    </a:lnTo>
                    <a:lnTo>
                      <a:pt x="288" y="271"/>
                    </a:lnTo>
                    <a:lnTo>
                      <a:pt x="287" y="269"/>
                    </a:lnTo>
                    <a:lnTo>
                      <a:pt x="278" y="262"/>
                    </a:lnTo>
                    <a:lnTo>
                      <a:pt x="285" y="257"/>
                    </a:lnTo>
                    <a:lnTo>
                      <a:pt x="287" y="257"/>
                    </a:lnTo>
                    <a:lnTo>
                      <a:pt x="287" y="256"/>
                    </a:lnTo>
                    <a:lnTo>
                      <a:pt x="287" y="257"/>
                    </a:lnTo>
                    <a:lnTo>
                      <a:pt x="285" y="257"/>
                    </a:lnTo>
                    <a:lnTo>
                      <a:pt x="284" y="257"/>
                    </a:lnTo>
                    <a:lnTo>
                      <a:pt x="283" y="257"/>
                    </a:lnTo>
                    <a:lnTo>
                      <a:pt x="282" y="257"/>
                    </a:lnTo>
                    <a:lnTo>
                      <a:pt x="280" y="256"/>
                    </a:lnTo>
                    <a:lnTo>
                      <a:pt x="279" y="255"/>
                    </a:lnTo>
                    <a:lnTo>
                      <a:pt x="278" y="254"/>
                    </a:lnTo>
                    <a:lnTo>
                      <a:pt x="287" y="237"/>
                    </a:lnTo>
                    <a:lnTo>
                      <a:pt x="285" y="237"/>
                    </a:lnTo>
                    <a:lnTo>
                      <a:pt x="284" y="236"/>
                    </a:lnTo>
                    <a:lnTo>
                      <a:pt x="282" y="236"/>
                    </a:lnTo>
                    <a:lnTo>
                      <a:pt x="281" y="236"/>
                    </a:lnTo>
                    <a:lnTo>
                      <a:pt x="280" y="235"/>
                    </a:lnTo>
                    <a:lnTo>
                      <a:pt x="278" y="234"/>
                    </a:lnTo>
                    <a:lnTo>
                      <a:pt x="278" y="233"/>
                    </a:lnTo>
                    <a:lnTo>
                      <a:pt x="277" y="232"/>
                    </a:lnTo>
                    <a:lnTo>
                      <a:pt x="276" y="231"/>
                    </a:lnTo>
                    <a:lnTo>
                      <a:pt x="277" y="231"/>
                    </a:lnTo>
                    <a:lnTo>
                      <a:pt x="277" y="230"/>
                    </a:lnTo>
                    <a:lnTo>
                      <a:pt x="278" y="229"/>
                    </a:lnTo>
                    <a:lnTo>
                      <a:pt x="278" y="228"/>
                    </a:lnTo>
                    <a:lnTo>
                      <a:pt x="279" y="228"/>
                    </a:lnTo>
                    <a:lnTo>
                      <a:pt x="280" y="227"/>
                    </a:lnTo>
                    <a:lnTo>
                      <a:pt x="281" y="226"/>
                    </a:lnTo>
                    <a:lnTo>
                      <a:pt x="282" y="226"/>
                    </a:lnTo>
                    <a:lnTo>
                      <a:pt x="283" y="226"/>
                    </a:lnTo>
                    <a:lnTo>
                      <a:pt x="283" y="224"/>
                    </a:lnTo>
                    <a:lnTo>
                      <a:pt x="282" y="223"/>
                    </a:lnTo>
                    <a:lnTo>
                      <a:pt x="281" y="222"/>
                    </a:lnTo>
                    <a:lnTo>
                      <a:pt x="279" y="222"/>
                    </a:lnTo>
                    <a:lnTo>
                      <a:pt x="278" y="222"/>
                    </a:lnTo>
                    <a:lnTo>
                      <a:pt x="276" y="222"/>
                    </a:lnTo>
                    <a:lnTo>
                      <a:pt x="273" y="222"/>
                    </a:lnTo>
                    <a:lnTo>
                      <a:pt x="272" y="221"/>
                    </a:lnTo>
                    <a:lnTo>
                      <a:pt x="270" y="220"/>
                    </a:lnTo>
                    <a:lnTo>
                      <a:pt x="269" y="219"/>
                    </a:lnTo>
                    <a:lnTo>
                      <a:pt x="276" y="214"/>
                    </a:lnTo>
                    <a:lnTo>
                      <a:pt x="274" y="212"/>
                    </a:lnTo>
                    <a:lnTo>
                      <a:pt x="273" y="212"/>
                    </a:lnTo>
                    <a:lnTo>
                      <a:pt x="272" y="211"/>
                    </a:lnTo>
                    <a:lnTo>
                      <a:pt x="270" y="211"/>
                    </a:lnTo>
                    <a:lnTo>
                      <a:pt x="269" y="212"/>
                    </a:lnTo>
                    <a:lnTo>
                      <a:pt x="268" y="212"/>
                    </a:lnTo>
                    <a:lnTo>
                      <a:pt x="267" y="211"/>
                    </a:lnTo>
                    <a:lnTo>
                      <a:pt x="265" y="211"/>
                    </a:lnTo>
                    <a:lnTo>
                      <a:pt x="264" y="209"/>
                    </a:lnTo>
                    <a:lnTo>
                      <a:pt x="264" y="206"/>
                    </a:lnTo>
                    <a:lnTo>
                      <a:pt x="265" y="205"/>
                    </a:lnTo>
                    <a:lnTo>
                      <a:pt x="266" y="205"/>
                    </a:lnTo>
                    <a:lnTo>
                      <a:pt x="268" y="205"/>
                    </a:lnTo>
                    <a:lnTo>
                      <a:pt x="269" y="204"/>
                    </a:lnTo>
                    <a:lnTo>
                      <a:pt x="271" y="204"/>
                    </a:lnTo>
                    <a:lnTo>
                      <a:pt x="273" y="204"/>
                    </a:lnTo>
                    <a:lnTo>
                      <a:pt x="274" y="204"/>
                    </a:lnTo>
                    <a:lnTo>
                      <a:pt x="276" y="205"/>
                    </a:lnTo>
                    <a:lnTo>
                      <a:pt x="277" y="205"/>
                    </a:lnTo>
                    <a:lnTo>
                      <a:pt x="278" y="205"/>
                    </a:lnTo>
                    <a:lnTo>
                      <a:pt x="278" y="204"/>
                    </a:lnTo>
                    <a:lnTo>
                      <a:pt x="278" y="203"/>
                    </a:lnTo>
                    <a:lnTo>
                      <a:pt x="278" y="201"/>
                    </a:lnTo>
                    <a:lnTo>
                      <a:pt x="277" y="199"/>
                    </a:lnTo>
                    <a:lnTo>
                      <a:pt x="276" y="198"/>
                    </a:lnTo>
                    <a:lnTo>
                      <a:pt x="275" y="198"/>
                    </a:lnTo>
                    <a:lnTo>
                      <a:pt x="274" y="197"/>
                    </a:lnTo>
                    <a:lnTo>
                      <a:pt x="273" y="196"/>
                    </a:lnTo>
                    <a:lnTo>
                      <a:pt x="278" y="192"/>
                    </a:lnTo>
                    <a:lnTo>
                      <a:pt x="276" y="192"/>
                    </a:lnTo>
                    <a:lnTo>
                      <a:pt x="274" y="192"/>
                    </a:lnTo>
                    <a:lnTo>
                      <a:pt x="273" y="192"/>
                    </a:lnTo>
                    <a:lnTo>
                      <a:pt x="272" y="192"/>
                    </a:lnTo>
                    <a:lnTo>
                      <a:pt x="271" y="192"/>
                    </a:lnTo>
                    <a:lnTo>
                      <a:pt x="269" y="191"/>
                    </a:lnTo>
                    <a:lnTo>
                      <a:pt x="268" y="190"/>
                    </a:lnTo>
                    <a:lnTo>
                      <a:pt x="267" y="189"/>
                    </a:lnTo>
                    <a:lnTo>
                      <a:pt x="276" y="179"/>
                    </a:lnTo>
                    <a:lnTo>
                      <a:pt x="274" y="180"/>
                    </a:lnTo>
                    <a:lnTo>
                      <a:pt x="273" y="180"/>
                    </a:lnTo>
                    <a:lnTo>
                      <a:pt x="272" y="182"/>
                    </a:lnTo>
                    <a:lnTo>
                      <a:pt x="271" y="182"/>
                    </a:lnTo>
                    <a:lnTo>
                      <a:pt x="269" y="183"/>
                    </a:lnTo>
                    <a:lnTo>
                      <a:pt x="269" y="184"/>
                    </a:lnTo>
                    <a:lnTo>
                      <a:pt x="268" y="185"/>
                    </a:lnTo>
                    <a:lnTo>
                      <a:pt x="267" y="186"/>
                    </a:lnTo>
                    <a:lnTo>
                      <a:pt x="265" y="187"/>
                    </a:lnTo>
                    <a:lnTo>
                      <a:pt x="264" y="189"/>
                    </a:lnTo>
                    <a:lnTo>
                      <a:pt x="263" y="188"/>
                    </a:lnTo>
                    <a:lnTo>
                      <a:pt x="262" y="187"/>
                    </a:lnTo>
                    <a:lnTo>
                      <a:pt x="261" y="185"/>
                    </a:lnTo>
                    <a:lnTo>
                      <a:pt x="260" y="183"/>
                    </a:lnTo>
                    <a:lnTo>
                      <a:pt x="260" y="182"/>
                    </a:lnTo>
                    <a:lnTo>
                      <a:pt x="260" y="180"/>
                    </a:lnTo>
                    <a:lnTo>
                      <a:pt x="260" y="179"/>
                    </a:lnTo>
                    <a:lnTo>
                      <a:pt x="261" y="178"/>
                    </a:lnTo>
                    <a:lnTo>
                      <a:pt x="262" y="177"/>
                    </a:lnTo>
                    <a:lnTo>
                      <a:pt x="267" y="172"/>
                    </a:lnTo>
                    <a:lnTo>
                      <a:pt x="264" y="172"/>
                    </a:lnTo>
                    <a:lnTo>
                      <a:pt x="261" y="175"/>
                    </a:lnTo>
                    <a:lnTo>
                      <a:pt x="258" y="178"/>
                    </a:lnTo>
                    <a:lnTo>
                      <a:pt x="255" y="179"/>
                    </a:lnTo>
                    <a:lnTo>
                      <a:pt x="252" y="182"/>
                    </a:lnTo>
                    <a:lnTo>
                      <a:pt x="250" y="184"/>
                    </a:lnTo>
                    <a:lnTo>
                      <a:pt x="247" y="185"/>
                    </a:lnTo>
                    <a:lnTo>
                      <a:pt x="244" y="185"/>
                    </a:lnTo>
                    <a:lnTo>
                      <a:pt x="241" y="184"/>
                    </a:lnTo>
                    <a:lnTo>
                      <a:pt x="238" y="182"/>
                    </a:lnTo>
                    <a:lnTo>
                      <a:pt x="238" y="183"/>
                    </a:lnTo>
                    <a:lnTo>
                      <a:pt x="238" y="184"/>
                    </a:lnTo>
                    <a:lnTo>
                      <a:pt x="238" y="185"/>
                    </a:lnTo>
                    <a:lnTo>
                      <a:pt x="236" y="185"/>
                    </a:lnTo>
                    <a:lnTo>
                      <a:pt x="236" y="187"/>
                    </a:lnTo>
                    <a:lnTo>
                      <a:pt x="235" y="187"/>
                    </a:lnTo>
                    <a:lnTo>
                      <a:pt x="235" y="188"/>
                    </a:lnTo>
                    <a:lnTo>
                      <a:pt x="234" y="188"/>
                    </a:lnTo>
                    <a:lnTo>
                      <a:pt x="233" y="189"/>
                    </a:lnTo>
                    <a:lnTo>
                      <a:pt x="234" y="189"/>
                    </a:lnTo>
                    <a:lnTo>
                      <a:pt x="235" y="189"/>
                    </a:lnTo>
                    <a:lnTo>
                      <a:pt x="236" y="189"/>
                    </a:lnTo>
                    <a:lnTo>
                      <a:pt x="236" y="190"/>
                    </a:lnTo>
                    <a:lnTo>
                      <a:pt x="237" y="191"/>
                    </a:lnTo>
                    <a:lnTo>
                      <a:pt x="238" y="191"/>
                    </a:lnTo>
                    <a:lnTo>
                      <a:pt x="238" y="192"/>
                    </a:lnTo>
                    <a:lnTo>
                      <a:pt x="238" y="193"/>
                    </a:lnTo>
                    <a:lnTo>
                      <a:pt x="236" y="195"/>
                    </a:lnTo>
                    <a:lnTo>
                      <a:pt x="235" y="197"/>
                    </a:lnTo>
                    <a:lnTo>
                      <a:pt x="233" y="198"/>
                    </a:lnTo>
                    <a:lnTo>
                      <a:pt x="232" y="198"/>
                    </a:lnTo>
                    <a:lnTo>
                      <a:pt x="230" y="198"/>
                    </a:lnTo>
                    <a:lnTo>
                      <a:pt x="227" y="199"/>
                    </a:lnTo>
                    <a:lnTo>
                      <a:pt x="226" y="199"/>
                    </a:lnTo>
                    <a:lnTo>
                      <a:pt x="223" y="199"/>
                    </a:lnTo>
                    <a:lnTo>
                      <a:pt x="222" y="199"/>
                    </a:lnTo>
                    <a:lnTo>
                      <a:pt x="217" y="192"/>
                    </a:lnTo>
                    <a:lnTo>
                      <a:pt x="214" y="195"/>
                    </a:lnTo>
                    <a:lnTo>
                      <a:pt x="211" y="197"/>
                    </a:lnTo>
                    <a:lnTo>
                      <a:pt x="208" y="198"/>
                    </a:lnTo>
                    <a:lnTo>
                      <a:pt x="204" y="198"/>
                    </a:lnTo>
                    <a:lnTo>
                      <a:pt x="200" y="198"/>
                    </a:lnTo>
                    <a:lnTo>
                      <a:pt x="196" y="197"/>
                    </a:lnTo>
                    <a:lnTo>
                      <a:pt x="192" y="196"/>
                    </a:lnTo>
                    <a:lnTo>
                      <a:pt x="188" y="195"/>
                    </a:lnTo>
                    <a:lnTo>
                      <a:pt x="185" y="193"/>
                    </a:lnTo>
                    <a:lnTo>
                      <a:pt x="181" y="192"/>
                    </a:lnTo>
                    <a:lnTo>
                      <a:pt x="175" y="183"/>
                    </a:lnTo>
                    <a:lnTo>
                      <a:pt x="170" y="172"/>
                    </a:lnTo>
                    <a:lnTo>
                      <a:pt x="164" y="161"/>
                    </a:lnTo>
                    <a:lnTo>
                      <a:pt x="160" y="150"/>
                    </a:lnTo>
                    <a:lnTo>
                      <a:pt x="155" y="139"/>
                    </a:lnTo>
                    <a:lnTo>
                      <a:pt x="151" y="128"/>
                    </a:lnTo>
                    <a:lnTo>
                      <a:pt x="148" y="118"/>
                    </a:lnTo>
                    <a:lnTo>
                      <a:pt x="144" y="108"/>
                    </a:lnTo>
                    <a:lnTo>
                      <a:pt x="140" y="99"/>
                    </a:lnTo>
                    <a:lnTo>
                      <a:pt x="137" y="92"/>
                    </a:lnTo>
                    <a:lnTo>
                      <a:pt x="136" y="92"/>
                    </a:lnTo>
                    <a:lnTo>
                      <a:pt x="135" y="91"/>
                    </a:lnTo>
                    <a:lnTo>
                      <a:pt x="134" y="91"/>
                    </a:lnTo>
                    <a:lnTo>
                      <a:pt x="132" y="90"/>
                    </a:lnTo>
                    <a:lnTo>
                      <a:pt x="131" y="89"/>
                    </a:lnTo>
                    <a:lnTo>
                      <a:pt x="130" y="89"/>
                    </a:lnTo>
                    <a:lnTo>
                      <a:pt x="129" y="88"/>
                    </a:lnTo>
                    <a:lnTo>
                      <a:pt x="128" y="87"/>
                    </a:lnTo>
                    <a:lnTo>
                      <a:pt x="127" y="86"/>
                    </a:lnTo>
                    <a:lnTo>
                      <a:pt x="127" y="84"/>
                    </a:lnTo>
                    <a:lnTo>
                      <a:pt x="132" y="80"/>
                    </a:lnTo>
                    <a:lnTo>
                      <a:pt x="131" y="80"/>
                    </a:lnTo>
                    <a:lnTo>
                      <a:pt x="129" y="79"/>
                    </a:lnTo>
                    <a:lnTo>
                      <a:pt x="128" y="79"/>
                    </a:lnTo>
                    <a:lnTo>
                      <a:pt x="127" y="78"/>
                    </a:lnTo>
                    <a:lnTo>
                      <a:pt x="127" y="77"/>
                    </a:lnTo>
                    <a:lnTo>
                      <a:pt x="126" y="76"/>
                    </a:lnTo>
                    <a:lnTo>
                      <a:pt x="126" y="75"/>
                    </a:lnTo>
                    <a:lnTo>
                      <a:pt x="131" y="70"/>
                    </a:lnTo>
                    <a:lnTo>
                      <a:pt x="131" y="71"/>
                    </a:lnTo>
                    <a:lnTo>
                      <a:pt x="131" y="70"/>
                    </a:lnTo>
                    <a:lnTo>
                      <a:pt x="128" y="68"/>
                    </a:lnTo>
                    <a:lnTo>
                      <a:pt x="126" y="66"/>
                    </a:lnTo>
                    <a:lnTo>
                      <a:pt x="124" y="63"/>
                    </a:lnTo>
                    <a:lnTo>
                      <a:pt x="123" y="60"/>
                    </a:lnTo>
                    <a:lnTo>
                      <a:pt x="123" y="58"/>
                    </a:lnTo>
                    <a:lnTo>
                      <a:pt x="124" y="54"/>
                    </a:lnTo>
                    <a:lnTo>
                      <a:pt x="127" y="52"/>
                    </a:lnTo>
                    <a:lnTo>
                      <a:pt x="131" y="50"/>
                    </a:lnTo>
                    <a:lnTo>
                      <a:pt x="126" y="50"/>
                    </a:lnTo>
                    <a:lnTo>
                      <a:pt x="126" y="51"/>
                    </a:lnTo>
                    <a:lnTo>
                      <a:pt x="126" y="52"/>
                    </a:lnTo>
                    <a:lnTo>
                      <a:pt x="126" y="53"/>
                    </a:lnTo>
                    <a:lnTo>
                      <a:pt x="125" y="53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2" y="55"/>
                    </a:lnTo>
                    <a:lnTo>
                      <a:pt x="121" y="57"/>
                    </a:lnTo>
                    <a:lnTo>
                      <a:pt x="116" y="52"/>
                    </a:lnTo>
                    <a:lnTo>
                      <a:pt x="121" y="46"/>
                    </a:lnTo>
                    <a:lnTo>
                      <a:pt x="120" y="46"/>
                    </a:lnTo>
                    <a:lnTo>
                      <a:pt x="119" y="46"/>
                    </a:lnTo>
                    <a:lnTo>
                      <a:pt x="118" y="46"/>
                    </a:lnTo>
                    <a:lnTo>
                      <a:pt x="117" y="46"/>
                    </a:lnTo>
                    <a:lnTo>
                      <a:pt x="116" y="46"/>
                    </a:lnTo>
                    <a:lnTo>
                      <a:pt x="115" y="46"/>
                    </a:lnTo>
                    <a:lnTo>
                      <a:pt x="114" y="46"/>
                    </a:lnTo>
                    <a:lnTo>
                      <a:pt x="113" y="45"/>
                    </a:lnTo>
                    <a:lnTo>
                      <a:pt x="113" y="44"/>
                    </a:lnTo>
                    <a:lnTo>
                      <a:pt x="113" y="43"/>
                    </a:lnTo>
                    <a:lnTo>
                      <a:pt x="113" y="42"/>
                    </a:lnTo>
                    <a:lnTo>
                      <a:pt x="114" y="41"/>
                    </a:lnTo>
                    <a:lnTo>
                      <a:pt x="115" y="40"/>
                    </a:lnTo>
                    <a:lnTo>
                      <a:pt x="116" y="40"/>
                    </a:lnTo>
                    <a:lnTo>
                      <a:pt x="111" y="43"/>
                    </a:lnTo>
                    <a:lnTo>
                      <a:pt x="112" y="40"/>
                    </a:lnTo>
                    <a:lnTo>
                      <a:pt x="111" y="38"/>
                    </a:lnTo>
                    <a:lnTo>
                      <a:pt x="111" y="36"/>
                    </a:lnTo>
                    <a:lnTo>
                      <a:pt x="109" y="35"/>
                    </a:lnTo>
                    <a:lnTo>
                      <a:pt x="108" y="33"/>
                    </a:lnTo>
                    <a:lnTo>
                      <a:pt x="107" y="33"/>
                    </a:lnTo>
                    <a:lnTo>
                      <a:pt x="106" y="31"/>
                    </a:lnTo>
                    <a:lnTo>
                      <a:pt x="106" y="29"/>
                    </a:lnTo>
                    <a:lnTo>
                      <a:pt x="108" y="27"/>
                    </a:lnTo>
                    <a:lnTo>
                      <a:pt x="111" y="25"/>
                    </a:lnTo>
                    <a:lnTo>
                      <a:pt x="110" y="24"/>
                    </a:lnTo>
                    <a:lnTo>
                      <a:pt x="108" y="24"/>
                    </a:lnTo>
                    <a:lnTo>
                      <a:pt x="108" y="25"/>
                    </a:lnTo>
                    <a:lnTo>
                      <a:pt x="106" y="26"/>
                    </a:lnTo>
                    <a:lnTo>
                      <a:pt x="105" y="27"/>
                    </a:lnTo>
                    <a:lnTo>
                      <a:pt x="103" y="30"/>
                    </a:lnTo>
                    <a:lnTo>
                      <a:pt x="103" y="32"/>
                    </a:lnTo>
                    <a:lnTo>
                      <a:pt x="101" y="33"/>
                    </a:lnTo>
                    <a:lnTo>
                      <a:pt x="100" y="36"/>
                    </a:lnTo>
                    <a:lnTo>
                      <a:pt x="99" y="38"/>
                    </a:lnTo>
                    <a:lnTo>
                      <a:pt x="96" y="40"/>
                    </a:lnTo>
                    <a:lnTo>
                      <a:pt x="94" y="41"/>
                    </a:lnTo>
                    <a:lnTo>
                      <a:pt x="91" y="40"/>
                    </a:lnTo>
                    <a:lnTo>
                      <a:pt x="89" y="39"/>
                    </a:lnTo>
                    <a:lnTo>
                      <a:pt x="86" y="38"/>
                    </a:lnTo>
                    <a:lnTo>
                      <a:pt x="84" y="35"/>
                    </a:lnTo>
                    <a:lnTo>
                      <a:pt x="81" y="33"/>
                    </a:lnTo>
                    <a:lnTo>
                      <a:pt x="78" y="31"/>
                    </a:lnTo>
                    <a:lnTo>
                      <a:pt x="75" y="30"/>
                    </a:lnTo>
                    <a:lnTo>
                      <a:pt x="71" y="30"/>
                    </a:lnTo>
                    <a:lnTo>
                      <a:pt x="73" y="41"/>
                    </a:lnTo>
                    <a:lnTo>
                      <a:pt x="76" y="52"/>
                    </a:lnTo>
                    <a:lnTo>
                      <a:pt x="80" y="62"/>
                    </a:lnTo>
                    <a:lnTo>
                      <a:pt x="84" y="72"/>
                    </a:lnTo>
                    <a:lnTo>
                      <a:pt x="88" y="82"/>
                    </a:lnTo>
                    <a:lnTo>
                      <a:pt x="93" y="92"/>
                    </a:lnTo>
                    <a:lnTo>
                      <a:pt x="97" y="101"/>
                    </a:lnTo>
                    <a:lnTo>
                      <a:pt x="101" y="111"/>
                    </a:lnTo>
                    <a:lnTo>
                      <a:pt x="105" y="120"/>
                    </a:lnTo>
                    <a:lnTo>
                      <a:pt x="108" y="130"/>
                    </a:lnTo>
                    <a:lnTo>
                      <a:pt x="103" y="119"/>
                    </a:lnTo>
                    <a:lnTo>
                      <a:pt x="96" y="109"/>
                    </a:lnTo>
                    <a:lnTo>
                      <a:pt x="90" y="99"/>
                    </a:lnTo>
                    <a:lnTo>
                      <a:pt x="84" y="87"/>
                    </a:lnTo>
                    <a:lnTo>
                      <a:pt x="78" y="76"/>
                    </a:lnTo>
                    <a:lnTo>
                      <a:pt x="72" y="65"/>
                    </a:lnTo>
                    <a:lnTo>
                      <a:pt x="67" y="53"/>
                    </a:lnTo>
                    <a:lnTo>
                      <a:pt x="62" y="42"/>
                    </a:lnTo>
                    <a:lnTo>
                      <a:pt x="59" y="30"/>
                    </a:lnTo>
                    <a:lnTo>
                      <a:pt x="57" y="18"/>
                    </a:lnTo>
                    <a:lnTo>
                      <a:pt x="55" y="20"/>
                    </a:lnTo>
                    <a:lnTo>
                      <a:pt x="54" y="22"/>
                    </a:lnTo>
                    <a:lnTo>
                      <a:pt x="53" y="26"/>
                    </a:lnTo>
                    <a:lnTo>
                      <a:pt x="52" y="28"/>
                    </a:lnTo>
                    <a:lnTo>
                      <a:pt x="50" y="31"/>
                    </a:lnTo>
                    <a:lnTo>
                      <a:pt x="48" y="33"/>
                    </a:lnTo>
                    <a:lnTo>
                      <a:pt x="46" y="35"/>
                    </a:lnTo>
                    <a:lnTo>
                      <a:pt x="44" y="36"/>
                    </a:lnTo>
                    <a:lnTo>
                      <a:pt x="42" y="36"/>
                    </a:lnTo>
                    <a:lnTo>
                      <a:pt x="38" y="34"/>
                    </a:lnTo>
                    <a:lnTo>
                      <a:pt x="34" y="32"/>
                    </a:lnTo>
                    <a:lnTo>
                      <a:pt x="30" y="29"/>
                    </a:lnTo>
                    <a:lnTo>
                      <a:pt x="25" y="26"/>
                    </a:lnTo>
                    <a:lnTo>
                      <a:pt x="21" y="23"/>
                    </a:lnTo>
                    <a:lnTo>
                      <a:pt x="17" y="20"/>
                    </a:lnTo>
                    <a:lnTo>
                      <a:pt x="14" y="16"/>
                    </a:lnTo>
                    <a:lnTo>
                      <a:pt x="10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1" y="0"/>
                    </a:lnTo>
                    <a:lnTo>
                      <a:pt x="0" y="19"/>
                    </a:lnTo>
                    <a:lnTo>
                      <a:pt x="2" y="37"/>
                    </a:lnTo>
                    <a:lnTo>
                      <a:pt x="6" y="54"/>
                    </a:lnTo>
                    <a:lnTo>
                      <a:pt x="11" y="73"/>
                    </a:lnTo>
                    <a:lnTo>
                      <a:pt x="16" y="89"/>
                    </a:lnTo>
                    <a:lnTo>
                      <a:pt x="22" y="106"/>
                    </a:lnTo>
                    <a:lnTo>
                      <a:pt x="28" y="121"/>
                    </a:lnTo>
                    <a:lnTo>
                      <a:pt x="33" y="138"/>
                    </a:lnTo>
                    <a:lnTo>
                      <a:pt x="37" y="155"/>
                    </a:lnTo>
                    <a:lnTo>
                      <a:pt x="38" y="172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0" name="Freeform 139"/>
              <p:cNvSpPr>
                <a:spLocks/>
              </p:cNvSpPr>
              <p:nvPr/>
            </p:nvSpPr>
            <p:spPr bwMode="auto">
              <a:xfrm>
                <a:off x="723" y="1804"/>
                <a:ext cx="18" cy="69"/>
              </a:xfrm>
              <a:custGeom>
                <a:avLst/>
                <a:gdLst>
                  <a:gd name="T0" fmla="*/ 3 w 18"/>
                  <a:gd name="T1" fmla="*/ 68 h 69"/>
                  <a:gd name="T2" fmla="*/ 13 w 18"/>
                  <a:gd name="T3" fmla="*/ 68 h 69"/>
                  <a:gd name="T4" fmla="*/ 13 w 18"/>
                  <a:gd name="T5" fmla="*/ 61 h 69"/>
                  <a:gd name="T6" fmla="*/ 13 w 18"/>
                  <a:gd name="T7" fmla="*/ 54 h 69"/>
                  <a:gd name="T8" fmla="*/ 13 w 18"/>
                  <a:gd name="T9" fmla="*/ 48 h 69"/>
                  <a:gd name="T10" fmla="*/ 14 w 18"/>
                  <a:gd name="T11" fmla="*/ 42 h 69"/>
                  <a:gd name="T12" fmla="*/ 15 w 18"/>
                  <a:gd name="T13" fmla="*/ 36 h 69"/>
                  <a:gd name="T14" fmla="*/ 16 w 18"/>
                  <a:gd name="T15" fmla="*/ 29 h 69"/>
                  <a:gd name="T16" fmla="*/ 17 w 18"/>
                  <a:gd name="T17" fmla="*/ 23 h 69"/>
                  <a:gd name="T18" fmla="*/ 17 w 18"/>
                  <a:gd name="T19" fmla="*/ 16 h 69"/>
                  <a:gd name="T20" fmla="*/ 17 w 18"/>
                  <a:gd name="T21" fmla="*/ 9 h 69"/>
                  <a:gd name="T22" fmla="*/ 17 w 18"/>
                  <a:gd name="T23" fmla="*/ 2 h 69"/>
                  <a:gd name="T24" fmla="*/ 3 w 18"/>
                  <a:gd name="T25" fmla="*/ 0 h 69"/>
                  <a:gd name="T26" fmla="*/ 2 w 18"/>
                  <a:gd name="T27" fmla="*/ 6 h 69"/>
                  <a:gd name="T28" fmla="*/ 0 w 18"/>
                  <a:gd name="T29" fmla="*/ 12 h 69"/>
                  <a:gd name="T30" fmla="*/ 0 w 18"/>
                  <a:gd name="T31" fmla="*/ 18 h 69"/>
                  <a:gd name="T32" fmla="*/ 0 w 18"/>
                  <a:gd name="T33" fmla="*/ 26 h 69"/>
                  <a:gd name="T34" fmla="*/ 0 w 18"/>
                  <a:gd name="T35" fmla="*/ 33 h 69"/>
                  <a:gd name="T36" fmla="*/ 0 w 18"/>
                  <a:gd name="T37" fmla="*/ 40 h 69"/>
                  <a:gd name="T38" fmla="*/ 0 w 18"/>
                  <a:gd name="T39" fmla="*/ 48 h 69"/>
                  <a:gd name="T40" fmla="*/ 0 w 18"/>
                  <a:gd name="T41" fmla="*/ 55 h 69"/>
                  <a:gd name="T42" fmla="*/ 2 w 18"/>
                  <a:gd name="T43" fmla="*/ 61 h 69"/>
                  <a:gd name="T44" fmla="*/ 3 w 18"/>
                  <a:gd name="T45" fmla="*/ 68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"/>
                  <a:gd name="T70" fmla="*/ 0 h 69"/>
                  <a:gd name="T71" fmla="*/ 18 w 18"/>
                  <a:gd name="T72" fmla="*/ 69 h 6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" h="69">
                    <a:moveTo>
                      <a:pt x="3" y="68"/>
                    </a:moveTo>
                    <a:lnTo>
                      <a:pt x="13" y="68"/>
                    </a:lnTo>
                    <a:lnTo>
                      <a:pt x="13" y="61"/>
                    </a:lnTo>
                    <a:lnTo>
                      <a:pt x="13" y="54"/>
                    </a:lnTo>
                    <a:lnTo>
                      <a:pt x="13" y="48"/>
                    </a:lnTo>
                    <a:lnTo>
                      <a:pt x="14" y="42"/>
                    </a:lnTo>
                    <a:lnTo>
                      <a:pt x="15" y="36"/>
                    </a:lnTo>
                    <a:lnTo>
                      <a:pt x="16" y="29"/>
                    </a:lnTo>
                    <a:lnTo>
                      <a:pt x="17" y="23"/>
                    </a:lnTo>
                    <a:lnTo>
                      <a:pt x="17" y="16"/>
                    </a:lnTo>
                    <a:lnTo>
                      <a:pt x="17" y="9"/>
                    </a:lnTo>
                    <a:lnTo>
                      <a:pt x="17" y="2"/>
                    </a:lnTo>
                    <a:lnTo>
                      <a:pt x="3" y="0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2" y="61"/>
                    </a:lnTo>
                    <a:lnTo>
                      <a:pt x="3" y="68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1" name="Freeform 140"/>
              <p:cNvSpPr>
                <a:spLocks/>
              </p:cNvSpPr>
              <p:nvPr/>
            </p:nvSpPr>
            <p:spPr bwMode="auto">
              <a:xfrm>
                <a:off x="933" y="1857"/>
                <a:ext cx="27" cy="24"/>
              </a:xfrm>
              <a:custGeom>
                <a:avLst/>
                <a:gdLst>
                  <a:gd name="T0" fmla="*/ 0 w 27"/>
                  <a:gd name="T1" fmla="*/ 9 h 24"/>
                  <a:gd name="T2" fmla="*/ 0 w 27"/>
                  <a:gd name="T3" fmla="*/ 11 h 24"/>
                  <a:gd name="T4" fmla="*/ 0 w 27"/>
                  <a:gd name="T5" fmla="*/ 13 h 24"/>
                  <a:gd name="T6" fmla="*/ 0 w 27"/>
                  <a:gd name="T7" fmla="*/ 14 h 24"/>
                  <a:gd name="T8" fmla="*/ 0 w 27"/>
                  <a:gd name="T9" fmla="*/ 17 h 24"/>
                  <a:gd name="T10" fmla="*/ 0 w 27"/>
                  <a:gd name="T11" fmla="*/ 18 h 24"/>
                  <a:gd name="T12" fmla="*/ 1 w 27"/>
                  <a:gd name="T13" fmla="*/ 20 h 24"/>
                  <a:gd name="T14" fmla="*/ 2 w 27"/>
                  <a:gd name="T15" fmla="*/ 21 h 24"/>
                  <a:gd name="T16" fmla="*/ 3 w 27"/>
                  <a:gd name="T17" fmla="*/ 22 h 24"/>
                  <a:gd name="T18" fmla="*/ 5 w 27"/>
                  <a:gd name="T19" fmla="*/ 23 h 24"/>
                  <a:gd name="T20" fmla="*/ 7 w 27"/>
                  <a:gd name="T21" fmla="*/ 23 h 24"/>
                  <a:gd name="T22" fmla="*/ 9 w 27"/>
                  <a:gd name="T23" fmla="*/ 22 h 24"/>
                  <a:gd name="T24" fmla="*/ 10 w 27"/>
                  <a:gd name="T25" fmla="*/ 22 h 24"/>
                  <a:gd name="T26" fmla="*/ 13 w 27"/>
                  <a:gd name="T27" fmla="*/ 21 h 24"/>
                  <a:gd name="T28" fmla="*/ 16 w 27"/>
                  <a:gd name="T29" fmla="*/ 20 h 24"/>
                  <a:gd name="T30" fmla="*/ 18 w 27"/>
                  <a:gd name="T31" fmla="*/ 20 h 24"/>
                  <a:gd name="T32" fmla="*/ 20 w 27"/>
                  <a:gd name="T33" fmla="*/ 19 h 24"/>
                  <a:gd name="T34" fmla="*/ 22 w 27"/>
                  <a:gd name="T35" fmla="*/ 18 h 24"/>
                  <a:gd name="T36" fmla="*/ 24 w 27"/>
                  <a:gd name="T37" fmla="*/ 16 h 24"/>
                  <a:gd name="T38" fmla="*/ 25 w 27"/>
                  <a:gd name="T39" fmla="*/ 14 h 24"/>
                  <a:gd name="T40" fmla="*/ 26 w 27"/>
                  <a:gd name="T41" fmla="*/ 11 h 24"/>
                  <a:gd name="T42" fmla="*/ 25 w 27"/>
                  <a:gd name="T43" fmla="*/ 8 h 24"/>
                  <a:gd name="T44" fmla="*/ 23 w 27"/>
                  <a:gd name="T45" fmla="*/ 4 h 24"/>
                  <a:gd name="T46" fmla="*/ 21 w 27"/>
                  <a:gd name="T47" fmla="*/ 2 h 24"/>
                  <a:gd name="T48" fmla="*/ 17 w 27"/>
                  <a:gd name="T49" fmla="*/ 1 h 24"/>
                  <a:gd name="T50" fmla="*/ 14 w 27"/>
                  <a:gd name="T51" fmla="*/ 0 h 24"/>
                  <a:gd name="T52" fmla="*/ 10 w 27"/>
                  <a:gd name="T53" fmla="*/ 1 h 24"/>
                  <a:gd name="T54" fmla="*/ 7 w 27"/>
                  <a:gd name="T55" fmla="*/ 1 h 24"/>
                  <a:gd name="T56" fmla="*/ 4 w 27"/>
                  <a:gd name="T57" fmla="*/ 2 h 24"/>
                  <a:gd name="T58" fmla="*/ 1 w 27"/>
                  <a:gd name="T59" fmla="*/ 5 h 24"/>
                  <a:gd name="T60" fmla="*/ 0 w 27"/>
                  <a:gd name="T61" fmla="*/ 9 h 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7"/>
                  <a:gd name="T94" fmla="*/ 0 h 24"/>
                  <a:gd name="T95" fmla="*/ 27 w 27"/>
                  <a:gd name="T96" fmla="*/ 24 h 2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7" h="24">
                    <a:moveTo>
                      <a:pt x="0" y="9"/>
                    </a:moveTo>
                    <a:lnTo>
                      <a:pt x="0" y="1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3" y="21"/>
                    </a:lnTo>
                    <a:lnTo>
                      <a:pt x="16" y="20"/>
                    </a:lnTo>
                    <a:lnTo>
                      <a:pt x="18" y="20"/>
                    </a:lnTo>
                    <a:lnTo>
                      <a:pt x="20" y="19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5" y="14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1" y="5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2" name="Freeform 141"/>
              <p:cNvSpPr>
                <a:spLocks/>
              </p:cNvSpPr>
              <p:nvPr/>
            </p:nvSpPr>
            <p:spPr bwMode="auto">
              <a:xfrm>
                <a:off x="935" y="1863"/>
                <a:ext cx="19" cy="17"/>
              </a:xfrm>
              <a:custGeom>
                <a:avLst/>
                <a:gdLst>
                  <a:gd name="T0" fmla="*/ 0 w 19"/>
                  <a:gd name="T1" fmla="*/ 5 h 17"/>
                  <a:gd name="T2" fmla="*/ 0 w 19"/>
                  <a:gd name="T3" fmla="*/ 16 h 17"/>
                  <a:gd name="T4" fmla="*/ 18 w 19"/>
                  <a:gd name="T5" fmla="*/ 8 h 17"/>
                  <a:gd name="T6" fmla="*/ 18 w 19"/>
                  <a:gd name="T7" fmla="*/ 5 h 17"/>
                  <a:gd name="T8" fmla="*/ 17 w 19"/>
                  <a:gd name="T9" fmla="*/ 3 h 17"/>
                  <a:gd name="T10" fmla="*/ 15 w 19"/>
                  <a:gd name="T11" fmla="*/ 1 h 17"/>
                  <a:gd name="T12" fmla="*/ 13 w 19"/>
                  <a:gd name="T13" fmla="*/ 1 h 17"/>
                  <a:gd name="T14" fmla="*/ 10 w 19"/>
                  <a:gd name="T15" fmla="*/ 0 h 17"/>
                  <a:gd name="T16" fmla="*/ 8 w 19"/>
                  <a:gd name="T17" fmla="*/ 1 h 17"/>
                  <a:gd name="T18" fmla="*/ 5 w 19"/>
                  <a:gd name="T19" fmla="*/ 1 h 17"/>
                  <a:gd name="T20" fmla="*/ 3 w 19"/>
                  <a:gd name="T21" fmla="*/ 3 h 17"/>
                  <a:gd name="T22" fmla="*/ 1 w 19"/>
                  <a:gd name="T23" fmla="*/ 3 h 17"/>
                  <a:gd name="T24" fmla="*/ 0 w 19"/>
                  <a:gd name="T25" fmla="*/ 5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7"/>
                  <a:gd name="T41" fmla="*/ 19 w 1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7">
                    <a:moveTo>
                      <a:pt x="0" y="5"/>
                    </a:moveTo>
                    <a:lnTo>
                      <a:pt x="0" y="16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36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3" name="Freeform 142"/>
              <p:cNvSpPr>
                <a:spLocks/>
              </p:cNvSpPr>
              <p:nvPr/>
            </p:nvSpPr>
            <p:spPr bwMode="auto">
              <a:xfrm>
                <a:off x="780" y="1884"/>
                <a:ext cx="18" cy="45"/>
              </a:xfrm>
              <a:custGeom>
                <a:avLst/>
                <a:gdLst>
                  <a:gd name="T0" fmla="*/ 10 w 18"/>
                  <a:gd name="T1" fmla="*/ 44 h 45"/>
                  <a:gd name="T2" fmla="*/ 16 w 18"/>
                  <a:gd name="T3" fmla="*/ 44 h 45"/>
                  <a:gd name="T4" fmla="*/ 17 w 18"/>
                  <a:gd name="T5" fmla="*/ 40 h 45"/>
                  <a:gd name="T6" fmla="*/ 17 w 18"/>
                  <a:gd name="T7" fmla="*/ 36 h 45"/>
                  <a:gd name="T8" fmla="*/ 16 w 18"/>
                  <a:gd name="T9" fmla="*/ 31 h 45"/>
                  <a:gd name="T10" fmla="*/ 15 w 18"/>
                  <a:gd name="T11" fmla="*/ 26 h 45"/>
                  <a:gd name="T12" fmla="*/ 14 w 18"/>
                  <a:gd name="T13" fmla="*/ 22 h 45"/>
                  <a:gd name="T14" fmla="*/ 10 w 18"/>
                  <a:gd name="T15" fmla="*/ 18 h 45"/>
                  <a:gd name="T16" fmla="*/ 8 w 18"/>
                  <a:gd name="T17" fmla="*/ 13 h 45"/>
                  <a:gd name="T18" fmla="*/ 6 w 18"/>
                  <a:gd name="T19" fmla="*/ 8 h 45"/>
                  <a:gd name="T20" fmla="*/ 2 w 18"/>
                  <a:gd name="T21" fmla="*/ 5 h 45"/>
                  <a:gd name="T22" fmla="*/ 0 w 18"/>
                  <a:gd name="T23" fmla="*/ 0 h 45"/>
                  <a:gd name="T24" fmla="*/ 0 w 18"/>
                  <a:gd name="T25" fmla="*/ 6 h 45"/>
                  <a:gd name="T26" fmla="*/ 1 w 18"/>
                  <a:gd name="T27" fmla="*/ 10 h 45"/>
                  <a:gd name="T28" fmla="*/ 2 w 18"/>
                  <a:gd name="T29" fmla="*/ 14 h 45"/>
                  <a:gd name="T30" fmla="*/ 3 w 18"/>
                  <a:gd name="T31" fmla="*/ 19 h 45"/>
                  <a:gd name="T32" fmla="*/ 4 w 18"/>
                  <a:gd name="T33" fmla="*/ 23 h 45"/>
                  <a:gd name="T34" fmla="*/ 6 w 18"/>
                  <a:gd name="T35" fmla="*/ 26 h 45"/>
                  <a:gd name="T36" fmla="*/ 7 w 18"/>
                  <a:gd name="T37" fmla="*/ 31 h 45"/>
                  <a:gd name="T38" fmla="*/ 8 w 18"/>
                  <a:gd name="T39" fmla="*/ 35 h 45"/>
                  <a:gd name="T40" fmla="*/ 9 w 18"/>
                  <a:gd name="T41" fmla="*/ 39 h 45"/>
                  <a:gd name="T42" fmla="*/ 10 w 18"/>
                  <a:gd name="T43" fmla="*/ 44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45"/>
                  <a:gd name="T68" fmla="*/ 18 w 18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45">
                    <a:moveTo>
                      <a:pt x="10" y="44"/>
                    </a:moveTo>
                    <a:lnTo>
                      <a:pt x="16" y="44"/>
                    </a:lnTo>
                    <a:lnTo>
                      <a:pt x="17" y="40"/>
                    </a:lnTo>
                    <a:lnTo>
                      <a:pt x="17" y="36"/>
                    </a:lnTo>
                    <a:lnTo>
                      <a:pt x="16" y="31"/>
                    </a:lnTo>
                    <a:lnTo>
                      <a:pt x="15" y="26"/>
                    </a:lnTo>
                    <a:lnTo>
                      <a:pt x="14" y="22"/>
                    </a:lnTo>
                    <a:lnTo>
                      <a:pt x="10" y="18"/>
                    </a:lnTo>
                    <a:lnTo>
                      <a:pt x="8" y="13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2" y="14"/>
                    </a:lnTo>
                    <a:lnTo>
                      <a:pt x="3" y="19"/>
                    </a:lnTo>
                    <a:lnTo>
                      <a:pt x="4" y="23"/>
                    </a:lnTo>
                    <a:lnTo>
                      <a:pt x="6" y="26"/>
                    </a:lnTo>
                    <a:lnTo>
                      <a:pt x="7" y="31"/>
                    </a:lnTo>
                    <a:lnTo>
                      <a:pt x="8" y="35"/>
                    </a:lnTo>
                    <a:lnTo>
                      <a:pt x="9" y="39"/>
                    </a:lnTo>
                    <a:lnTo>
                      <a:pt x="10" y="4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4" name="Line 143"/>
              <p:cNvSpPr>
                <a:spLocks noChangeShapeType="1"/>
              </p:cNvSpPr>
              <p:nvPr/>
            </p:nvSpPr>
            <p:spPr bwMode="auto">
              <a:xfrm>
                <a:off x="640" y="1904"/>
                <a:ext cx="10" cy="1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1505" name="Freeform 144"/>
              <p:cNvSpPr>
                <a:spLocks/>
              </p:cNvSpPr>
              <p:nvPr/>
            </p:nvSpPr>
            <p:spPr bwMode="auto">
              <a:xfrm>
                <a:off x="615" y="1909"/>
                <a:ext cx="19" cy="17"/>
              </a:xfrm>
              <a:custGeom>
                <a:avLst/>
                <a:gdLst>
                  <a:gd name="T0" fmla="*/ 0 w 19"/>
                  <a:gd name="T1" fmla="*/ 2 h 17"/>
                  <a:gd name="T2" fmla="*/ 3 w 19"/>
                  <a:gd name="T3" fmla="*/ 3 h 17"/>
                  <a:gd name="T4" fmla="*/ 4 w 19"/>
                  <a:gd name="T5" fmla="*/ 3 h 17"/>
                  <a:gd name="T6" fmla="*/ 6 w 19"/>
                  <a:gd name="T7" fmla="*/ 5 h 17"/>
                  <a:gd name="T8" fmla="*/ 8 w 19"/>
                  <a:gd name="T9" fmla="*/ 7 h 17"/>
                  <a:gd name="T10" fmla="*/ 10 w 19"/>
                  <a:gd name="T11" fmla="*/ 7 h 17"/>
                  <a:gd name="T12" fmla="*/ 11 w 19"/>
                  <a:gd name="T13" fmla="*/ 7 h 17"/>
                  <a:gd name="T14" fmla="*/ 14 w 19"/>
                  <a:gd name="T15" fmla="*/ 9 h 17"/>
                  <a:gd name="T16" fmla="*/ 15 w 19"/>
                  <a:gd name="T17" fmla="*/ 11 h 17"/>
                  <a:gd name="T18" fmla="*/ 17 w 19"/>
                  <a:gd name="T19" fmla="*/ 12 h 17"/>
                  <a:gd name="T20" fmla="*/ 18 w 19"/>
                  <a:gd name="T21" fmla="*/ 16 h 17"/>
                  <a:gd name="T22" fmla="*/ 18 w 19"/>
                  <a:gd name="T23" fmla="*/ 12 h 17"/>
                  <a:gd name="T24" fmla="*/ 18 w 19"/>
                  <a:gd name="T25" fmla="*/ 9 h 17"/>
                  <a:gd name="T26" fmla="*/ 17 w 19"/>
                  <a:gd name="T27" fmla="*/ 7 h 17"/>
                  <a:gd name="T28" fmla="*/ 15 w 19"/>
                  <a:gd name="T29" fmla="*/ 3 h 17"/>
                  <a:gd name="T30" fmla="*/ 14 w 19"/>
                  <a:gd name="T31" fmla="*/ 3 h 17"/>
                  <a:gd name="T32" fmla="*/ 11 w 19"/>
                  <a:gd name="T33" fmla="*/ 2 h 17"/>
                  <a:gd name="T34" fmla="*/ 8 w 19"/>
                  <a:gd name="T35" fmla="*/ 2 h 17"/>
                  <a:gd name="T36" fmla="*/ 6 w 19"/>
                  <a:gd name="T37" fmla="*/ 0 h 17"/>
                  <a:gd name="T38" fmla="*/ 3 w 19"/>
                  <a:gd name="T39" fmla="*/ 0 h 17"/>
                  <a:gd name="T40" fmla="*/ 0 w 19"/>
                  <a:gd name="T41" fmla="*/ 2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17"/>
                  <a:gd name="T65" fmla="*/ 19 w 19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17">
                    <a:moveTo>
                      <a:pt x="0" y="2"/>
                    </a:moveTo>
                    <a:lnTo>
                      <a:pt x="3" y="3"/>
                    </a:lnTo>
                    <a:lnTo>
                      <a:pt x="4" y="3"/>
                    </a:lnTo>
                    <a:lnTo>
                      <a:pt x="6" y="5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4" y="9"/>
                    </a:lnTo>
                    <a:lnTo>
                      <a:pt x="15" y="11"/>
                    </a:lnTo>
                    <a:lnTo>
                      <a:pt x="17" y="12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7" y="7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6" name="Line 145"/>
              <p:cNvSpPr>
                <a:spLocks noChangeShapeType="1"/>
              </p:cNvSpPr>
              <p:nvPr/>
            </p:nvSpPr>
            <p:spPr bwMode="auto">
              <a:xfrm flipH="1">
                <a:off x="902" y="1980"/>
                <a:ext cx="8" cy="9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1507" name="Freeform 146"/>
              <p:cNvSpPr>
                <a:spLocks/>
              </p:cNvSpPr>
              <p:nvPr/>
            </p:nvSpPr>
            <p:spPr bwMode="auto">
              <a:xfrm>
                <a:off x="1021" y="1983"/>
                <a:ext cx="18" cy="17"/>
              </a:xfrm>
              <a:custGeom>
                <a:avLst/>
                <a:gdLst>
                  <a:gd name="T0" fmla="*/ 0 w 18"/>
                  <a:gd name="T1" fmla="*/ 8 h 17"/>
                  <a:gd name="T2" fmla="*/ 1 w 18"/>
                  <a:gd name="T3" fmla="*/ 11 h 17"/>
                  <a:gd name="T4" fmla="*/ 3 w 18"/>
                  <a:gd name="T5" fmla="*/ 13 h 17"/>
                  <a:gd name="T6" fmla="*/ 4 w 18"/>
                  <a:gd name="T7" fmla="*/ 13 h 17"/>
                  <a:gd name="T8" fmla="*/ 8 w 18"/>
                  <a:gd name="T9" fmla="*/ 16 h 17"/>
                  <a:gd name="T10" fmla="*/ 9 w 18"/>
                  <a:gd name="T11" fmla="*/ 16 h 17"/>
                  <a:gd name="T12" fmla="*/ 12 w 18"/>
                  <a:gd name="T13" fmla="*/ 16 h 17"/>
                  <a:gd name="T14" fmla="*/ 14 w 18"/>
                  <a:gd name="T15" fmla="*/ 13 h 17"/>
                  <a:gd name="T16" fmla="*/ 15 w 18"/>
                  <a:gd name="T17" fmla="*/ 11 h 17"/>
                  <a:gd name="T18" fmla="*/ 17 w 18"/>
                  <a:gd name="T19" fmla="*/ 8 h 17"/>
                  <a:gd name="T20" fmla="*/ 17 w 18"/>
                  <a:gd name="T21" fmla="*/ 3 h 17"/>
                  <a:gd name="T22" fmla="*/ 15 w 18"/>
                  <a:gd name="T23" fmla="*/ 3 h 17"/>
                  <a:gd name="T24" fmla="*/ 13 w 18"/>
                  <a:gd name="T25" fmla="*/ 3 h 17"/>
                  <a:gd name="T26" fmla="*/ 12 w 18"/>
                  <a:gd name="T27" fmla="*/ 0 h 17"/>
                  <a:gd name="T28" fmla="*/ 9 w 18"/>
                  <a:gd name="T29" fmla="*/ 0 h 17"/>
                  <a:gd name="T30" fmla="*/ 7 w 18"/>
                  <a:gd name="T31" fmla="*/ 0 h 17"/>
                  <a:gd name="T32" fmla="*/ 6 w 18"/>
                  <a:gd name="T33" fmla="*/ 0 h 17"/>
                  <a:gd name="T34" fmla="*/ 3 w 18"/>
                  <a:gd name="T35" fmla="*/ 3 h 17"/>
                  <a:gd name="T36" fmla="*/ 2 w 18"/>
                  <a:gd name="T37" fmla="*/ 3 h 17"/>
                  <a:gd name="T38" fmla="*/ 1 w 18"/>
                  <a:gd name="T39" fmla="*/ 5 h 17"/>
                  <a:gd name="T40" fmla="*/ 0 w 18"/>
                  <a:gd name="T41" fmla="*/ 8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"/>
                  <a:gd name="T64" fmla="*/ 0 h 17"/>
                  <a:gd name="T65" fmla="*/ 18 w 18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" h="17">
                    <a:moveTo>
                      <a:pt x="0" y="8"/>
                    </a:moveTo>
                    <a:lnTo>
                      <a:pt x="1" y="11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4" y="13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7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8" name="Freeform 147"/>
              <p:cNvSpPr>
                <a:spLocks/>
              </p:cNvSpPr>
              <p:nvPr/>
            </p:nvSpPr>
            <p:spPr bwMode="auto">
              <a:xfrm>
                <a:off x="1123" y="2257"/>
                <a:ext cx="115" cy="33"/>
              </a:xfrm>
              <a:custGeom>
                <a:avLst/>
                <a:gdLst>
                  <a:gd name="T0" fmla="*/ 0 w 115"/>
                  <a:gd name="T1" fmla="*/ 32 h 33"/>
                  <a:gd name="T2" fmla="*/ 11 w 115"/>
                  <a:gd name="T3" fmla="*/ 31 h 33"/>
                  <a:gd name="T4" fmla="*/ 24 w 115"/>
                  <a:gd name="T5" fmla="*/ 29 h 33"/>
                  <a:gd name="T6" fmla="*/ 35 w 115"/>
                  <a:gd name="T7" fmla="*/ 26 h 33"/>
                  <a:gd name="T8" fmla="*/ 46 w 115"/>
                  <a:gd name="T9" fmla="*/ 24 h 33"/>
                  <a:gd name="T10" fmla="*/ 59 w 115"/>
                  <a:gd name="T11" fmla="*/ 21 h 33"/>
                  <a:gd name="T12" fmla="*/ 70 w 115"/>
                  <a:gd name="T13" fmla="*/ 18 h 33"/>
                  <a:gd name="T14" fmla="*/ 81 w 115"/>
                  <a:gd name="T15" fmla="*/ 13 h 33"/>
                  <a:gd name="T16" fmla="*/ 92 w 115"/>
                  <a:gd name="T17" fmla="*/ 10 h 33"/>
                  <a:gd name="T18" fmla="*/ 103 w 115"/>
                  <a:gd name="T19" fmla="*/ 5 h 33"/>
                  <a:gd name="T20" fmla="*/ 114 w 115"/>
                  <a:gd name="T21" fmla="*/ 0 h 33"/>
                  <a:gd name="T22" fmla="*/ 102 w 115"/>
                  <a:gd name="T23" fmla="*/ 2 h 33"/>
                  <a:gd name="T24" fmla="*/ 90 w 115"/>
                  <a:gd name="T25" fmla="*/ 5 h 33"/>
                  <a:gd name="T26" fmla="*/ 79 w 115"/>
                  <a:gd name="T27" fmla="*/ 8 h 33"/>
                  <a:gd name="T28" fmla="*/ 68 w 115"/>
                  <a:gd name="T29" fmla="*/ 11 h 33"/>
                  <a:gd name="T30" fmla="*/ 56 w 115"/>
                  <a:gd name="T31" fmla="*/ 15 h 33"/>
                  <a:gd name="T32" fmla="*/ 45 w 115"/>
                  <a:gd name="T33" fmla="*/ 19 h 33"/>
                  <a:gd name="T34" fmla="*/ 34 w 115"/>
                  <a:gd name="T35" fmla="*/ 22 h 33"/>
                  <a:gd name="T36" fmla="*/ 23 w 115"/>
                  <a:gd name="T37" fmla="*/ 26 h 33"/>
                  <a:gd name="T38" fmla="*/ 11 w 115"/>
                  <a:gd name="T39" fmla="*/ 30 h 33"/>
                  <a:gd name="T40" fmla="*/ 0 w 115"/>
                  <a:gd name="T41" fmla="*/ 32 h 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5"/>
                  <a:gd name="T64" fmla="*/ 0 h 33"/>
                  <a:gd name="T65" fmla="*/ 115 w 115"/>
                  <a:gd name="T66" fmla="*/ 33 h 3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5" h="33">
                    <a:moveTo>
                      <a:pt x="0" y="32"/>
                    </a:moveTo>
                    <a:lnTo>
                      <a:pt x="11" y="31"/>
                    </a:lnTo>
                    <a:lnTo>
                      <a:pt x="24" y="29"/>
                    </a:lnTo>
                    <a:lnTo>
                      <a:pt x="35" y="26"/>
                    </a:lnTo>
                    <a:lnTo>
                      <a:pt x="46" y="24"/>
                    </a:lnTo>
                    <a:lnTo>
                      <a:pt x="59" y="21"/>
                    </a:lnTo>
                    <a:lnTo>
                      <a:pt x="70" y="18"/>
                    </a:lnTo>
                    <a:lnTo>
                      <a:pt x="81" y="13"/>
                    </a:lnTo>
                    <a:lnTo>
                      <a:pt x="92" y="10"/>
                    </a:lnTo>
                    <a:lnTo>
                      <a:pt x="103" y="5"/>
                    </a:lnTo>
                    <a:lnTo>
                      <a:pt x="114" y="0"/>
                    </a:lnTo>
                    <a:lnTo>
                      <a:pt x="102" y="2"/>
                    </a:lnTo>
                    <a:lnTo>
                      <a:pt x="90" y="5"/>
                    </a:lnTo>
                    <a:lnTo>
                      <a:pt x="79" y="8"/>
                    </a:lnTo>
                    <a:lnTo>
                      <a:pt x="68" y="11"/>
                    </a:lnTo>
                    <a:lnTo>
                      <a:pt x="56" y="15"/>
                    </a:lnTo>
                    <a:lnTo>
                      <a:pt x="45" y="19"/>
                    </a:lnTo>
                    <a:lnTo>
                      <a:pt x="34" y="22"/>
                    </a:lnTo>
                    <a:lnTo>
                      <a:pt x="23" y="26"/>
                    </a:lnTo>
                    <a:lnTo>
                      <a:pt x="11" y="30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09" name="Freeform 148"/>
              <p:cNvSpPr>
                <a:spLocks/>
              </p:cNvSpPr>
              <p:nvPr/>
            </p:nvSpPr>
            <p:spPr bwMode="auto">
              <a:xfrm>
                <a:off x="747" y="2418"/>
                <a:ext cx="214" cy="111"/>
              </a:xfrm>
              <a:custGeom>
                <a:avLst/>
                <a:gdLst>
                  <a:gd name="T0" fmla="*/ 126 w 214"/>
                  <a:gd name="T1" fmla="*/ 20 h 111"/>
                  <a:gd name="T2" fmla="*/ 122 w 214"/>
                  <a:gd name="T3" fmla="*/ 23 h 111"/>
                  <a:gd name="T4" fmla="*/ 111 w 214"/>
                  <a:gd name="T5" fmla="*/ 10 h 111"/>
                  <a:gd name="T6" fmla="*/ 61 w 214"/>
                  <a:gd name="T7" fmla="*/ 38 h 111"/>
                  <a:gd name="T8" fmla="*/ 16 w 214"/>
                  <a:gd name="T9" fmla="*/ 75 h 111"/>
                  <a:gd name="T10" fmla="*/ 5 w 214"/>
                  <a:gd name="T11" fmla="*/ 106 h 111"/>
                  <a:gd name="T12" fmla="*/ 19 w 214"/>
                  <a:gd name="T13" fmla="*/ 107 h 111"/>
                  <a:gd name="T14" fmla="*/ 34 w 214"/>
                  <a:gd name="T15" fmla="*/ 110 h 111"/>
                  <a:gd name="T16" fmla="*/ 45 w 214"/>
                  <a:gd name="T17" fmla="*/ 103 h 111"/>
                  <a:gd name="T18" fmla="*/ 57 w 214"/>
                  <a:gd name="T19" fmla="*/ 102 h 111"/>
                  <a:gd name="T20" fmla="*/ 61 w 214"/>
                  <a:gd name="T21" fmla="*/ 107 h 111"/>
                  <a:gd name="T22" fmla="*/ 63 w 214"/>
                  <a:gd name="T23" fmla="*/ 104 h 111"/>
                  <a:gd name="T24" fmla="*/ 66 w 214"/>
                  <a:gd name="T25" fmla="*/ 100 h 111"/>
                  <a:gd name="T26" fmla="*/ 77 w 214"/>
                  <a:gd name="T27" fmla="*/ 98 h 111"/>
                  <a:gd name="T28" fmla="*/ 83 w 214"/>
                  <a:gd name="T29" fmla="*/ 100 h 111"/>
                  <a:gd name="T30" fmla="*/ 90 w 214"/>
                  <a:gd name="T31" fmla="*/ 102 h 111"/>
                  <a:gd name="T32" fmla="*/ 89 w 214"/>
                  <a:gd name="T33" fmla="*/ 99 h 111"/>
                  <a:gd name="T34" fmla="*/ 86 w 214"/>
                  <a:gd name="T35" fmla="*/ 93 h 111"/>
                  <a:gd name="T36" fmla="*/ 105 w 214"/>
                  <a:gd name="T37" fmla="*/ 100 h 111"/>
                  <a:gd name="T38" fmla="*/ 103 w 214"/>
                  <a:gd name="T39" fmla="*/ 94 h 111"/>
                  <a:gd name="T40" fmla="*/ 101 w 214"/>
                  <a:gd name="T41" fmla="*/ 89 h 111"/>
                  <a:gd name="T42" fmla="*/ 109 w 214"/>
                  <a:gd name="T43" fmla="*/ 87 h 111"/>
                  <a:gd name="T44" fmla="*/ 118 w 214"/>
                  <a:gd name="T45" fmla="*/ 82 h 111"/>
                  <a:gd name="T46" fmla="*/ 128 w 214"/>
                  <a:gd name="T47" fmla="*/ 77 h 111"/>
                  <a:gd name="T48" fmla="*/ 137 w 214"/>
                  <a:gd name="T49" fmla="*/ 78 h 111"/>
                  <a:gd name="T50" fmla="*/ 134 w 214"/>
                  <a:gd name="T51" fmla="*/ 72 h 111"/>
                  <a:gd name="T52" fmla="*/ 133 w 214"/>
                  <a:gd name="T53" fmla="*/ 65 h 111"/>
                  <a:gd name="T54" fmla="*/ 144 w 214"/>
                  <a:gd name="T55" fmla="*/ 72 h 111"/>
                  <a:gd name="T56" fmla="*/ 151 w 214"/>
                  <a:gd name="T57" fmla="*/ 79 h 111"/>
                  <a:gd name="T58" fmla="*/ 150 w 214"/>
                  <a:gd name="T59" fmla="*/ 76 h 111"/>
                  <a:gd name="T60" fmla="*/ 147 w 214"/>
                  <a:gd name="T61" fmla="*/ 73 h 111"/>
                  <a:gd name="T62" fmla="*/ 153 w 214"/>
                  <a:gd name="T63" fmla="*/ 71 h 111"/>
                  <a:gd name="T64" fmla="*/ 183 w 214"/>
                  <a:gd name="T65" fmla="*/ 66 h 111"/>
                  <a:gd name="T66" fmla="*/ 209 w 214"/>
                  <a:gd name="T67" fmla="*/ 55 h 111"/>
                  <a:gd name="T68" fmla="*/ 212 w 214"/>
                  <a:gd name="T69" fmla="*/ 44 h 111"/>
                  <a:gd name="T70" fmla="*/ 206 w 214"/>
                  <a:gd name="T71" fmla="*/ 32 h 111"/>
                  <a:gd name="T72" fmla="*/ 202 w 214"/>
                  <a:gd name="T73" fmla="*/ 24 h 111"/>
                  <a:gd name="T74" fmla="*/ 200 w 214"/>
                  <a:gd name="T75" fmla="*/ 23 h 111"/>
                  <a:gd name="T76" fmla="*/ 197 w 214"/>
                  <a:gd name="T77" fmla="*/ 22 h 111"/>
                  <a:gd name="T78" fmla="*/ 196 w 214"/>
                  <a:gd name="T79" fmla="*/ 26 h 111"/>
                  <a:gd name="T80" fmla="*/ 193 w 214"/>
                  <a:gd name="T81" fmla="*/ 32 h 111"/>
                  <a:gd name="T82" fmla="*/ 188 w 214"/>
                  <a:gd name="T83" fmla="*/ 30 h 111"/>
                  <a:gd name="T84" fmla="*/ 183 w 214"/>
                  <a:gd name="T85" fmla="*/ 23 h 111"/>
                  <a:gd name="T86" fmla="*/ 179 w 214"/>
                  <a:gd name="T87" fmla="*/ 17 h 111"/>
                  <a:gd name="T88" fmla="*/ 170 w 214"/>
                  <a:gd name="T89" fmla="*/ 13 h 111"/>
                  <a:gd name="T90" fmla="*/ 159 w 214"/>
                  <a:gd name="T91" fmla="*/ 15 h 111"/>
                  <a:gd name="T92" fmla="*/ 159 w 214"/>
                  <a:gd name="T93" fmla="*/ 17 h 111"/>
                  <a:gd name="T94" fmla="*/ 153 w 214"/>
                  <a:gd name="T95" fmla="*/ 20 h 111"/>
                  <a:gd name="T96" fmla="*/ 146 w 214"/>
                  <a:gd name="T97" fmla="*/ 19 h 111"/>
                  <a:gd name="T98" fmla="*/ 143 w 214"/>
                  <a:gd name="T99" fmla="*/ 14 h 111"/>
                  <a:gd name="T100" fmla="*/ 133 w 214"/>
                  <a:gd name="T101" fmla="*/ 6 h 111"/>
                  <a:gd name="T102" fmla="*/ 120 w 214"/>
                  <a:gd name="T103" fmla="*/ 0 h 111"/>
                  <a:gd name="T104" fmla="*/ 120 w 214"/>
                  <a:gd name="T105" fmla="*/ 7 h 111"/>
                  <a:gd name="T106" fmla="*/ 127 w 214"/>
                  <a:gd name="T107" fmla="*/ 14 h 1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4"/>
                  <a:gd name="T163" fmla="*/ 0 h 111"/>
                  <a:gd name="T164" fmla="*/ 214 w 214"/>
                  <a:gd name="T165" fmla="*/ 111 h 11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4" h="111">
                    <a:moveTo>
                      <a:pt x="128" y="17"/>
                    </a:moveTo>
                    <a:lnTo>
                      <a:pt x="127" y="18"/>
                    </a:lnTo>
                    <a:lnTo>
                      <a:pt x="126" y="19"/>
                    </a:lnTo>
                    <a:lnTo>
                      <a:pt x="126" y="20"/>
                    </a:lnTo>
                    <a:lnTo>
                      <a:pt x="125" y="21"/>
                    </a:lnTo>
                    <a:lnTo>
                      <a:pt x="123" y="22"/>
                    </a:lnTo>
                    <a:lnTo>
                      <a:pt x="122" y="23"/>
                    </a:lnTo>
                    <a:lnTo>
                      <a:pt x="121" y="23"/>
                    </a:lnTo>
                    <a:lnTo>
                      <a:pt x="119" y="23"/>
                    </a:lnTo>
                    <a:lnTo>
                      <a:pt x="119" y="22"/>
                    </a:lnTo>
                    <a:lnTo>
                      <a:pt x="111" y="10"/>
                    </a:lnTo>
                    <a:lnTo>
                      <a:pt x="99" y="17"/>
                    </a:lnTo>
                    <a:lnTo>
                      <a:pt x="86" y="24"/>
                    </a:lnTo>
                    <a:lnTo>
                      <a:pt x="74" y="31"/>
                    </a:lnTo>
                    <a:lnTo>
                      <a:pt x="61" y="38"/>
                    </a:lnTo>
                    <a:lnTo>
                      <a:pt x="49" y="46"/>
                    </a:lnTo>
                    <a:lnTo>
                      <a:pt x="36" y="55"/>
                    </a:lnTo>
                    <a:lnTo>
                      <a:pt x="26" y="65"/>
                    </a:lnTo>
                    <a:lnTo>
                      <a:pt x="16" y="75"/>
                    </a:lnTo>
                    <a:lnTo>
                      <a:pt x="7" y="86"/>
                    </a:lnTo>
                    <a:lnTo>
                      <a:pt x="0" y="100"/>
                    </a:lnTo>
                    <a:lnTo>
                      <a:pt x="3" y="104"/>
                    </a:lnTo>
                    <a:lnTo>
                      <a:pt x="5" y="106"/>
                    </a:lnTo>
                    <a:lnTo>
                      <a:pt x="7" y="107"/>
                    </a:lnTo>
                    <a:lnTo>
                      <a:pt x="12" y="108"/>
                    </a:lnTo>
                    <a:lnTo>
                      <a:pt x="15" y="108"/>
                    </a:lnTo>
                    <a:lnTo>
                      <a:pt x="19" y="107"/>
                    </a:lnTo>
                    <a:lnTo>
                      <a:pt x="23" y="107"/>
                    </a:lnTo>
                    <a:lnTo>
                      <a:pt x="27" y="107"/>
                    </a:lnTo>
                    <a:lnTo>
                      <a:pt x="31" y="108"/>
                    </a:lnTo>
                    <a:lnTo>
                      <a:pt x="34" y="110"/>
                    </a:lnTo>
                    <a:lnTo>
                      <a:pt x="36" y="108"/>
                    </a:lnTo>
                    <a:lnTo>
                      <a:pt x="39" y="107"/>
                    </a:lnTo>
                    <a:lnTo>
                      <a:pt x="42" y="106"/>
                    </a:lnTo>
                    <a:lnTo>
                      <a:pt x="45" y="103"/>
                    </a:lnTo>
                    <a:lnTo>
                      <a:pt x="49" y="102"/>
                    </a:lnTo>
                    <a:lnTo>
                      <a:pt x="51" y="101"/>
                    </a:lnTo>
                    <a:lnTo>
                      <a:pt x="54" y="101"/>
                    </a:lnTo>
                    <a:lnTo>
                      <a:pt x="57" y="102"/>
                    </a:lnTo>
                    <a:lnTo>
                      <a:pt x="59" y="106"/>
                    </a:lnTo>
                    <a:lnTo>
                      <a:pt x="61" y="110"/>
                    </a:lnTo>
                    <a:lnTo>
                      <a:pt x="61" y="108"/>
                    </a:lnTo>
                    <a:lnTo>
                      <a:pt x="61" y="107"/>
                    </a:lnTo>
                    <a:lnTo>
                      <a:pt x="62" y="107"/>
                    </a:lnTo>
                    <a:lnTo>
                      <a:pt x="63" y="106"/>
                    </a:lnTo>
                    <a:lnTo>
                      <a:pt x="63" y="105"/>
                    </a:lnTo>
                    <a:lnTo>
                      <a:pt x="63" y="104"/>
                    </a:lnTo>
                    <a:lnTo>
                      <a:pt x="64" y="103"/>
                    </a:lnTo>
                    <a:lnTo>
                      <a:pt x="64" y="102"/>
                    </a:lnTo>
                    <a:lnTo>
                      <a:pt x="66" y="101"/>
                    </a:lnTo>
                    <a:lnTo>
                      <a:pt x="66" y="100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99"/>
                    </a:lnTo>
                    <a:lnTo>
                      <a:pt x="77" y="98"/>
                    </a:lnTo>
                    <a:lnTo>
                      <a:pt x="78" y="98"/>
                    </a:lnTo>
                    <a:lnTo>
                      <a:pt x="80" y="98"/>
                    </a:lnTo>
                    <a:lnTo>
                      <a:pt x="82" y="99"/>
                    </a:lnTo>
                    <a:lnTo>
                      <a:pt x="83" y="100"/>
                    </a:lnTo>
                    <a:lnTo>
                      <a:pt x="86" y="100"/>
                    </a:lnTo>
                    <a:lnTo>
                      <a:pt x="86" y="101"/>
                    </a:lnTo>
                    <a:lnTo>
                      <a:pt x="88" y="102"/>
                    </a:lnTo>
                    <a:lnTo>
                      <a:pt x="90" y="102"/>
                    </a:lnTo>
                    <a:lnTo>
                      <a:pt x="91" y="102"/>
                    </a:lnTo>
                    <a:lnTo>
                      <a:pt x="91" y="100"/>
                    </a:lnTo>
                    <a:lnTo>
                      <a:pt x="90" y="100"/>
                    </a:lnTo>
                    <a:lnTo>
                      <a:pt x="89" y="99"/>
                    </a:lnTo>
                    <a:lnTo>
                      <a:pt x="87" y="97"/>
                    </a:lnTo>
                    <a:lnTo>
                      <a:pt x="86" y="95"/>
                    </a:lnTo>
                    <a:lnTo>
                      <a:pt x="86" y="94"/>
                    </a:lnTo>
                    <a:lnTo>
                      <a:pt x="86" y="93"/>
                    </a:lnTo>
                    <a:lnTo>
                      <a:pt x="86" y="91"/>
                    </a:lnTo>
                    <a:lnTo>
                      <a:pt x="90" y="90"/>
                    </a:lnTo>
                    <a:lnTo>
                      <a:pt x="106" y="100"/>
                    </a:lnTo>
                    <a:lnTo>
                      <a:pt x="105" y="100"/>
                    </a:lnTo>
                    <a:lnTo>
                      <a:pt x="105" y="98"/>
                    </a:lnTo>
                    <a:lnTo>
                      <a:pt x="104" y="97"/>
                    </a:lnTo>
                    <a:lnTo>
                      <a:pt x="103" y="96"/>
                    </a:lnTo>
                    <a:lnTo>
                      <a:pt x="103" y="94"/>
                    </a:lnTo>
                    <a:lnTo>
                      <a:pt x="102" y="93"/>
                    </a:lnTo>
                    <a:lnTo>
                      <a:pt x="102" y="92"/>
                    </a:lnTo>
                    <a:lnTo>
                      <a:pt x="101" y="91"/>
                    </a:lnTo>
                    <a:lnTo>
                      <a:pt x="101" y="89"/>
                    </a:lnTo>
                    <a:lnTo>
                      <a:pt x="101" y="87"/>
                    </a:lnTo>
                    <a:lnTo>
                      <a:pt x="105" y="89"/>
                    </a:lnTo>
                    <a:lnTo>
                      <a:pt x="107" y="89"/>
                    </a:lnTo>
                    <a:lnTo>
                      <a:pt x="109" y="87"/>
                    </a:lnTo>
                    <a:lnTo>
                      <a:pt x="111" y="86"/>
                    </a:lnTo>
                    <a:lnTo>
                      <a:pt x="114" y="85"/>
                    </a:lnTo>
                    <a:lnTo>
                      <a:pt x="115" y="83"/>
                    </a:lnTo>
                    <a:lnTo>
                      <a:pt x="118" y="82"/>
                    </a:lnTo>
                    <a:lnTo>
                      <a:pt x="120" y="83"/>
                    </a:lnTo>
                    <a:lnTo>
                      <a:pt x="122" y="84"/>
                    </a:lnTo>
                    <a:lnTo>
                      <a:pt x="125" y="87"/>
                    </a:lnTo>
                    <a:lnTo>
                      <a:pt x="128" y="77"/>
                    </a:lnTo>
                    <a:lnTo>
                      <a:pt x="140" y="83"/>
                    </a:lnTo>
                    <a:lnTo>
                      <a:pt x="139" y="81"/>
                    </a:lnTo>
                    <a:lnTo>
                      <a:pt x="138" y="79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6" y="74"/>
                    </a:lnTo>
                    <a:lnTo>
                      <a:pt x="136" y="72"/>
                    </a:lnTo>
                    <a:lnTo>
                      <a:pt x="134" y="72"/>
                    </a:lnTo>
                    <a:lnTo>
                      <a:pt x="133" y="70"/>
                    </a:lnTo>
                    <a:lnTo>
                      <a:pt x="132" y="69"/>
                    </a:lnTo>
                    <a:lnTo>
                      <a:pt x="130" y="68"/>
                    </a:lnTo>
                    <a:lnTo>
                      <a:pt x="133" y="65"/>
                    </a:lnTo>
                    <a:lnTo>
                      <a:pt x="136" y="65"/>
                    </a:lnTo>
                    <a:lnTo>
                      <a:pt x="139" y="67"/>
                    </a:lnTo>
                    <a:lnTo>
                      <a:pt x="142" y="69"/>
                    </a:lnTo>
                    <a:lnTo>
                      <a:pt x="144" y="72"/>
                    </a:lnTo>
                    <a:lnTo>
                      <a:pt x="146" y="74"/>
                    </a:lnTo>
                    <a:lnTo>
                      <a:pt x="148" y="77"/>
                    </a:lnTo>
                    <a:lnTo>
                      <a:pt x="150" y="79"/>
                    </a:lnTo>
                    <a:lnTo>
                      <a:pt x="151" y="79"/>
                    </a:lnTo>
                    <a:lnTo>
                      <a:pt x="151" y="77"/>
                    </a:lnTo>
                    <a:lnTo>
                      <a:pt x="150" y="76"/>
                    </a:lnTo>
                    <a:lnTo>
                      <a:pt x="149" y="75"/>
                    </a:lnTo>
                    <a:lnTo>
                      <a:pt x="148" y="74"/>
                    </a:lnTo>
                    <a:lnTo>
                      <a:pt x="148" y="73"/>
                    </a:lnTo>
                    <a:lnTo>
                      <a:pt x="147" y="73"/>
                    </a:lnTo>
                    <a:lnTo>
                      <a:pt x="146" y="72"/>
                    </a:lnTo>
                    <a:lnTo>
                      <a:pt x="146" y="71"/>
                    </a:lnTo>
                    <a:lnTo>
                      <a:pt x="146" y="70"/>
                    </a:lnTo>
                    <a:lnTo>
                      <a:pt x="153" y="71"/>
                    </a:lnTo>
                    <a:lnTo>
                      <a:pt x="160" y="71"/>
                    </a:lnTo>
                    <a:lnTo>
                      <a:pt x="168" y="70"/>
                    </a:lnTo>
                    <a:lnTo>
                      <a:pt x="176" y="68"/>
                    </a:lnTo>
                    <a:lnTo>
                      <a:pt x="183" y="66"/>
                    </a:lnTo>
                    <a:lnTo>
                      <a:pt x="191" y="65"/>
                    </a:lnTo>
                    <a:lnTo>
                      <a:pt x="197" y="61"/>
                    </a:lnTo>
                    <a:lnTo>
                      <a:pt x="204" y="58"/>
                    </a:lnTo>
                    <a:lnTo>
                      <a:pt x="209" y="55"/>
                    </a:lnTo>
                    <a:lnTo>
                      <a:pt x="212" y="52"/>
                    </a:lnTo>
                    <a:lnTo>
                      <a:pt x="213" y="50"/>
                    </a:lnTo>
                    <a:lnTo>
                      <a:pt x="213" y="46"/>
                    </a:lnTo>
                    <a:lnTo>
                      <a:pt x="212" y="44"/>
                    </a:lnTo>
                    <a:lnTo>
                      <a:pt x="211" y="41"/>
                    </a:lnTo>
                    <a:lnTo>
                      <a:pt x="209" y="38"/>
                    </a:lnTo>
                    <a:lnTo>
                      <a:pt x="207" y="35"/>
                    </a:lnTo>
                    <a:lnTo>
                      <a:pt x="206" y="32"/>
                    </a:lnTo>
                    <a:lnTo>
                      <a:pt x="204" y="30"/>
                    </a:lnTo>
                    <a:lnTo>
                      <a:pt x="203" y="27"/>
                    </a:lnTo>
                    <a:lnTo>
                      <a:pt x="203" y="25"/>
                    </a:lnTo>
                    <a:lnTo>
                      <a:pt x="202" y="24"/>
                    </a:lnTo>
                    <a:lnTo>
                      <a:pt x="202" y="23"/>
                    </a:lnTo>
                    <a:lnTo>
                      <a:pt x="201" y="23"/>
                    </a:lnTo>
                    <a:lnTo>
                      <a:pt x="200" y="23"/>
                    </a:lnTo>
                    <a:lnTo>
                      <a:pt x="199" y="22"/>
                    </a:lnTo>
                    <a:lnTo>
                      <a:pt x="198" y="22"/>
                    </a:lnTo>
                    <a:lnTo>
                      <a:pt x="197" y="22"/>
                    </a:lnTo>
                    <a:lnTo>
                      <a:pt x="196" y="22"/>
                    </a:lnTo>
                    <a:lnTo>
                      <a:pt x="197" y="23"/>
                    </a:lnTo>
                    <a:lnTo>
                      <a:pt x="197" y="24"/>
                    </a:lnTo>
                    <a:lnTo>
                      <a:pt x="196" y="26"/>
                    </a:lnTo>
                    <a:lnTo>
                      <a:pt x="196" y="28"/>
                    </a:lnTo>
                    <a:lnTo>
                      <a:pt x="196" y="30"/>
                    </a:lnTo>
                    <a:lnTo>
                      <a:pt x="194" y="31"/>
                    </a:lnTo>
                    <a:lnTo>
                      <a:pt x="193" y="32"/>
                    </a:lnTo>
                    <a:lnTo>
                      <a:pt x="192" y="33"/>
                    </a:lnTo>
                    <a:lnTo>
                      <a:pt x="189" y="33"/>
                    </a:lnTo>
                    <a:lnTo>
                      <a:pt x="187" y="32"/>
                    </a:lnTo>
                    <a:lnTo>
                      <a:pt x="188" y="30"/>
                    </a:lnTo>
                    <a:lnTo>
                      <a:pt x="188" y="27"/>
                    </a:lnTo>
                    <a:lnTo>
                      <a:pt x="188" y="25"/>
                    </a:lnTo>
                    <a:lnTo>
                      <a:pt x="186" y="24"/>
                    </a:lnTo>
                    <a:lnTo>
                      <a:pt x="183" y="23"/>
                    </a:lnTo>
                    <a:lnTo>
                      <a:pt x="182" y="22"/>
                    </a:lnTo>
                    <a:lnTo>
                      <a:pt x="179" y="20"/>
                    </a:lnTo>
                    <a:lnTo>
                      <a:pt x="179" y="19"/>
                    </a:lnTo>
                    <a:lnTo>
                      <a:pt x="179" y="17"/>
                    </a:lnTo>
                    <a:lnTo>
                      <a:pt x="179" y="15"/>
                    </a:lnTo>
                    <a:lnTo>
                      <a:pt x="176" y="13"/>
                    </a:lnTo>
                    <a:lnTo>
                      <a:pt x="174" y="12"/>
                    </a:lnTo>
                    <a:lnTo>
                      <a:pt x="170" y="13"/>
                    </a:lnTo>
                    <a:lnTo>
                      <a:pt x="168" y="13"/>
                    </a:lnTo>
                    <a:lnTo>
                      <a:pt x="165" y="14"/>
                    </a:lnTo>
                    <a:lnTo>
                      <a:pt x="161" y="15"/>
                    </a:lnTo>
                    <a:lnTo>
                      <a:pt x="159" y="15"/>
                    </a:lnTo>
                    <a:lnTo>
                      <a:pt x="156" y="14"/>
                    </a:lnTo>
                    <a:lnTo>
                      <a:pt x="154" y="11"/>
                    </a:lnTo>
                    <a:lnTo>
                      <a:pt x="151" y="8"/>
                    </a:lnTo>
                    <a:lnTo>
                      <a:pt x="159" y="17"/>
                    </a:lnTo>
                    <a:lnTo>
                      <a:pt x="157" y="19"/>
                    </a:lnTo>
                    <a:lnTo>
                      <a:pt x="156" y="19"/>
                    </a:lnTo>
                    <a:lnTo>
                      <a:pt x="155" y="20"/>
                    </a:lnTo>
                    <a:lnTo>
                      <a:pt x="153" y="20"/>
                    </a:lnTo>
                    <a:lnTo>
                      <a:pt x="151" y="20"/>
                    </a:lnTo>
                    <a:lnTo>
                      <a:pt x="150" y="20"/>
                    </a:lnTo>
                    <a:lnTo>
                      <a:pt x="148" y="20"/>
                    </a:lnTo>
                    <a:lnTo>
                      <a:pt x="146" y="19"/>
                    </a:lnTo>
                    <a:lnTo>
                      <a:pt x="146" y="20"/>
                    </a:lnTo>
                    <a:lnTo>
                      <a:pt x="144" y="20"/>
                    </a:lnTo>
                    <a:lnTo>
                      <a:pt x="144" y="17"/>
                    </a:lnTo>
                    <a:lnTo>
                      <a:pt x="143" y="14"/>
                    </a:lnTo>
                    <a:lnTo>
                      <a:pt x="142" y="11"/>
                    </a:lnTo>
                    <a:lnTo>
                      <a:pt x="139" y="10"/>
                    </a:lnTo>
                    <a:lnTo>
                      <a:pt x="136" y="8"/>
                    </a:lnTo>
                    <a:lnTo>
                      <a:pt x="133" y="6"/>
                    </a:lnTo>
                    <a:lnTo>
                      <a:pt x="129" y="4"/>
                    </a:lnTo>
                    <a:lnTo>
                      <a:pt x="126" y="3"/>
                    </a:lnTo>
                    <a:lnTo>
                      <a:pt x="123" y="2"/>
                    </a:lnTo>
                    <a:lnTo>
                      <a:pt x="120" y="0"/>
                    </a:lnTo>
                    <a:lnTo>
                      <a:pt x="119" y="2"/>
                    </a:lnTo>
                    <a:lnTo>
                      <a:pt x="119" y="3"/>
                    </a:lnTo>
                    <a:lnTo>
                      <a:pt x="119" y="5"/>
                    </a:lnTo>
                    <a:lnTo>
                      <a:pt x="120" y="7"/>
                    </a:lnTo>
                    <a:lnTo>
                      <a:pt x="122" y="9"/>
                    </a:lnTo>
                    <a:lnTo>
                      <a:pt x="123" y="10"/>
                    </a:lnTo>
                    <a:lnTo>
                      <a:pt x="125" y="12"/>
                    </a:lnTo>
                    <a:lnTo>
                      <a:pt x="127" y="14"/>
                    </a:lnTo>
                    <a:lnTo>
                      <a:pt x="128" y="16"/>
                    </a:lnTo>
                    <a:lnTo>
                      <a:pt x="128" y="17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0" name="Freeform 149"/>
              <p:cNvSpPr>
                <a:spLocks/>
              </p:cNvSpPr>
              <p:nvPr/>
            </p:nvSpPr>
            <p:spPr bwMode="auto">
              <a:xfrm>
                <a:off x="909" y="2441"/>
                <a:ext cx="18" cy="17"/>
              </a:xfrm>
              <a:custGeom>
                <a:avLst/>
                <a:gdLst>
                  <a:gd name="T0" fmla="*/ 0 w 18"/>
                  <a:gd name="T1" fmla="*/ 0 h 17"/>
                  <a:gd name="T2" fmla="*/ 1 w 18"/>
                  <a:gd name="T3" fmla="*/ 5 h 17"/>
                  <a:gd name="T4" fmla="*/ 3 w 18"/>
                  <a:gd name="T5" fmla="*/ 10 h 17"/>
                  <a:gd name="T6" fmla="*/ 4 w 18"/>
                  <a:gd name="T7" fmla="*/ 10 h 17"/>
                  <a:gd name="T8" fmla="*/ 6 w 18"/>
                  <a:gd name="T9" fmla="*/ 16 h 17"/>
                  <a:gd name="T10" fmla="*/ 7 w 18"/>
                  <a:gd name="T11" fmla="*/ 16 h 17"/>
                  <a:gd name="T12" fmla="*/ 9 w 18"/>
                  <a:gd name="T13" fmla="*/ 16 h 17"/>
                  <a:gd name="T14" fmla="*/ 11 w 18"/>
                  <a:gd name="T15" fmla="*/ 16 h 17"/>
                  <a:gd name="T16" fmla="*/ 12 w 18"/>
                  <a:gd name="T17" fmla="*/ 10 h 17"/>
                  <a:gd name="T18" fmla="*/ 15 w 18"/>
                  <a:gd name="T19" fmla="*/ 10 h 17"/>
                  <a:gd name="T20" fmla="*/ 17 w 18"/>
                  <a:gd name="T21" fmla="*/ 10 h 17"/>
                  <a:gd name="T22" fmla="*/ 15 w 18"/>
                  <a:gd name="T23" fmla="*/ 5 h 17"/>
                  <a:gd name="T24" fmla="*/ 15 w 18"/>
                  <a:gd name="T25" fmla="*/ 0 h 17"/>
                  <a:gd name="T26" fmla="*/ 12 w 18"/>
                  <a:gd name="T27" fmla="*/ 0 h 17"/>
                  <a:gd name="T28" fmla="*/ 12 w 18"/>
                  <a:gd name="T29" fmla="*/ 0 h 17"/>
                  <a:gd name="T30" fmla="*/ 11 w 18"/>
                  <a:gd name="T31" fmla="*/ 0 h 17"/>
                  <a:gd name="T32" fmla="*/ 7 w 18"/>
                  <a:gd name="T33" fmla="*/ 0 h 17"/>
                  <a:gd name="T34" fmla="*/ 6 w 18"/>
                  <a:gd name="T35" fmla="*/ 0 h 17"/>
                  <a:gd name="T36" fmla="*/ 3 w 18"/>
                  <a:gd name="T37" fmla="*/ 0 h 17"/>
                  <a:gd name="T38" fmla="*/ 1 w 18"/>
                  <a:gd name="T39" fmla="*/ 0 h 17"/>
                  <a:gd name="T40" fmla="*/ 0 w 18"/>
                  <a:gd name="T41" fmla="*/ 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"/>
                  <a:gd name="T64" fmla="*/ 0 h 17"/>
                  <a:gd name="T65" fmla="*/ 18 w 18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" h="17">
                    <a:moveTo>
                      <a:pt x="0" y="0"/>
                    </a:moveTo>
                    <a:lnTo>
                      <a:pt x="1" y="5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6" y="16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1" name="Freeform 150"/>
              <p:cNvSpPr>
                <a:spLocks/>
              </p:cNvSpPr>
              <p:nvPr/>
            </p:nvSpPr>
            <p:spPr bwMode="auto">
              <a:xfrm>
                <a:off x="987" y="2456"/>
                <a:ext cx="270" cy="105"/>
              </a:xfrm>
              <a:custGeom>
                <a:avLst/>
                <a:gdLst>
                  <a:gd name="T0" fmla="*/ 114 w 270"/>
                  <a:gd name="T1" fmla="*/ 10 h 105"/>
                  <a:gd name="T2" fmla="*/ 112 w 270"/>
                  <a:gd name="T3" fmla="*/ 8 h 105"/>
                  <a:gd name="T4" fmla="*/ 114 w 270"/>
                  <a:gd name="T5" fmla="*/ 2 h 105"/>
                  <a:gd name="T6" fmla="*/ 88 w 270"/>
                  <a:gd name="T7" fmla="*/ 10 h 105"/>
                  <a:gd name="T8" fmla="*/ 69 w 270"/>
                  <a:gd name="T9" fmla="*/ 19 h 105"/>
                  <a:gd name="T10" fmla="*/ 50 w 270"/>
                  <a:gd name="T11" fmla="*/ 12 h 105"/>
                  <a:gd name="T12" fmla="*/ 30 w 270"/>
                  <a:gd name="T13" fmla="*/ 8 h 105"/>
                  <a:gd name="T14" fmla="*/ 7 w 270"/>
                  <a:gd name="T15" fmla="*/ 8 h 105"/>
                  <a:gd name="T16" fmla="*/ 1 w 270"/>
                  <a:gd name="T17" fmla="*/ 11 h 105"/>
                  <a:gd name="T18" fmla="*/ 0 w 270"/>
                  <a:gd name="T19" fmla="*/ 20 h 105"/>
                  <a:gd name="T20" fmla="*/ 9 w 270"/>
                  <a:gd name="T21" fmla="*/ 31 h 105"/>
                  <a:gd name="T22" fmla="*/ 42 w 270"/>
                  <a:gd name="T23" fmla="*/ 39 h 105"/>
                  <a:gd name="T24" fmla="*/ 75 w 270"/>
                  <a:gd name="T25" fmla="*/ 41 h 105"/>
                  <a:gd name="T26" fmla="*/ 136 w 270"/>
                  <a:gd name="T27" fmla="*/ 72 h 105"/>
                  <a:gd name="T28" fmla="*/ 208 w 270"/>
                  <a:gd name="T29" fmla="*/ 101 h 105"/>
                  <a:gd name="T30" fmla="*/ 267 w 270"/>
                  <a:gd name="T31" fmla="*/ 101 h 105"/>
                  <a:gd name="T32" fmla="*/ 258 w 270"/>
                  <a:gd name="T33" fmla="*/ 94 h 105"/>
                  <a:gd name="T34" fmla="*/ 251 w 270"/>
                  <a:gd name="T35" fmla="*/ 87 h 105"/>
                  <a:gd name="T36" fmla="*/ 246 w 270"/>
                  <a:gd name="T37" fmla="*/ 87 h 105"/>
                  <a:gd name="T38" fmla="*/ 242 w 270"/>
                  <a:gd name="T39" fmla="*/ 91 h 105"/>
                  <a:gd name="T40" fmla="*/ 236 w 270"/>
                  <a:gd name="T41" fmla="*/ 90 h 105"/>
                  <a:gd name="T42" fmla="*/ 236 w 270"/>
                  <a:gd name="T43" fmla="*/ 84 h 105"/>
                  <a:gd name="T44" fmla="*/ 242 w 270"/>
                  <a:gd name="T45" fmla="*/ 77 h 105"/>
                  <a:gd name="T46" fmla="*/ 239 w 270"/>
                  <a:gd name="T47" fmla="*/ 76 h 105"/>
                  <a:gd name="T48" fmla="*/ 235 w 270"/>
                  <a:gd name="T49" fmla="*/ 80 h 105"/>
                  <a:gd name="T50" fmla="*/ 229 w 270"/>
                  <a:gd name="T51" fmla="*/ 80 h 105"/>
                  <a:gd name="T52" fmla="*/ 228 w 270"/>
                  <a:gd name="T53" fmla="*/ 76 h 105"/>
                  <a:gd name="T54" fmla="*/ 227 w 270"/>
                  <a:gd name="T55" fmla="*/ 73 h 105"/>
                  <a:gd name="T56" fmla="*/ 234 w 270"/>
                  <a:gd name="T57" fmla="*/ 69 h 105"/>
                  <a:gd name="T58" fmla="*/ 225 w 270"/>
                  <a:gd name="T59" fmla="*/ 65 h 105"/>
                  <a:gd name="T60" fmla="*/ 222 w 270"/>
                  <a:gd name="T61" fmla="*/ 60 h 105"/>
                  <a:gd name="T62" fmla="*/ 223 w 270"/>
                  <a:gd name="T63" fmla="*/ 62 h 105"/>
                  <a:gd name="T64" fmla="*/ 225 w 270"/>
                  <a:gd name="T65" fmla="*/ 64 h 105"/>
                  <a:gd name="T66" fmla="*/ 221 w 270"/>
                  <a:gd name="T67" fmla="*/ 68 h 105"/>
                  <a:gd name="T68" fmla="*/ 218 w 270"/>
                  <a:gd name="T69" fmla="*/ 70 h 105"/>
                  <a:gd name="T70" fmla="*/ 216 w 270"/>
                  <a:gd name="T71" fmla="*/ 62 h 105"/>
                  <a:gd name="T72" fmla="*/ 212 w 270"/>
                  <a:gd name="T73" fmla="*/ 55 h 105"/>
                  <a:gd name="T74" fmla="*/ 207 w 270"/>
                  <a:gd name="T75" fmla="*/ 45 h 105"/>
                  <a:gd name="T76" fmla="*/ 193 w 270"/>
                  <a:gd name="T77" fmla="*/ 32 h 105"/>
                  <a:gd name="T78" fmla="*/ 178 w 270"/>
                  <a:gd name="T79" fmla="*/ 20 h 105"/>
                  <a:gd name="T80" fmla="*/ 166 w 270"/>
                  <a:gd name="T81" fmla="*/ 13 h 105"/>
                  <a:gd name="T82" fmla="*/ 165 w 270"/>
                  <a:gd name="T83" fmla="*/ 16 h 105"/>
                  <a:gd name="T84" fmla="*/ 164 w 270"/>
                  <a:gd name="T85" fmla="*/ 17 h 105"/>
                  <a:gd name="T86" fmla="*/ 161 w 270"/>
                  <a:gd name="T87" fmla="*/ 17 h 105"/>
                  <a:gd name="T88" fmla="*/ 159 w 270"/>
                  <a:gd name="T89" fmla="*/ 15 h 105"/>
                  <a:gd name="T90" fmla="*/ 155 w 270"/>
                  <a:gd name="T91" fmla="*/ 14 h 105"/>
                  <a:gd name="T92" fmla="*/ 148 w 270"/>
                  <a:gd name="T93" fmla="*/ 22 h 105"/>
                  <a:gd name="T94" fmla="*/ 140 w 270"/>
                  <a:gd name="T95" fmla="*/ 24 h 105"/>
                  <a:gd name="T96" fmla="*/ 135 w 270"/>
                  <a:gd name="T97" fmla="*/ 19 h 105"/>
                  <a:gd name="T98" fmla="*/ 133 w 270"/>
                  <a:gd name="T99" fmla="*/ 14 h 105"/>
                  <a:gd name="T100" fmla="*/ 150 w 270"/>
                  <a:gd name="T101" fmla="*/ 5 h 105"/>
                  <a:gd name="T102" fmla="*/ 144 w 270"/>
                  <a:gd name="T103" fmla="*/ 8 h 105"/>
                  <a:gd name="T104" fmla="*/ 139 w 270"/>
                  <a:gd name="T105" fmla="*/ 3 h 105"/>
                  <a:gd name="T106" fmla="*/ 133 w 270"/>
                  <a:gd name="T107" fmla="*/ 3 h 105"/>
                  <a:gd name="T108" fmla="*/ 125 w 270"/>
                  <a:gd name="T109" fmla="*/ 9 h 105"/>
                  <a:gd name="T110" fmla="*/ 116 w 270"/>
                  <a:gd name="T111" fmla="*/ 12 h 1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105"/>
                  <a:gd name="T170" fmla="*/ 270 w 270"/>
                  <a:gd name="T171" fmla="*/ 105 h 1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105">
                    <a:moveTo>
                      <a:pt x="116" y="12"/>
                    </a:moveTo>
                    <a:lnTo>
                      <a:pt x="115" y="11"/>
                    </a:lnTo>
                    <a:lnTo>
                      <a:pt x="114" y="10"/>
                    </a:lnTo>
                    <a:lnTo>
                      <a:pt x="113" y="9"/>
                    </a:lnTo>
                    <a:lnTo>
                      <a:pt x="112" y="8"/>
                    </a:lnTo>
                    <a:lnTo>
                      <a:pt x="112" y="7"/>
                    </a:lnTo>
                    <a:lnTo>
                      <a:pt x="112" y="6"/>
                    </a:lnTo>
                    <a:lnTo>
                      <a:pt x="112" y="5"/>
                    </a:lnTo>
                    <a:lnTo>
                      <a:pt x="114" y="2"/>
                    </a:lnTo>
                    <a:lnTo>
                      <a:pt x="108" y="0"/>
                    </a:lnTo>
                    <a:lnTo>
                      <a:pt x="101" y="2"/>
                    </a:lnTo>
                    <a:lnTo>
                      <a:pt x="95" y="5"/>
                    </a:lnTo>
                    <a:lnTo>
                      <a:pt x="88" y="10"/>
                    </a:lnTo>
                    <a:lnTo>
                      <a:pt x="83" y="14"/>
                    </a:lnTo>
                    <a:lnTo>
                      <a:pt x="77" y="17"/>
                    </a:lnTo>
                    <a:lnTo>
                      <a:pt x="73" y="20"/>
                    </a:lnTo>
                    <a:lnTo>
                      <a:pt x="69" y="19"/>
                    </a:lnTo>
                    <a:lnTo>
                      <a:pt x="67" y="15"/>
                    </a:lnTo>
                    <a:lnTo>
                      <a:pt x="65" y="5"/>
                    </a:lnTo>
                    <a:lnTo>
                      <a:pt x="55" y="17"/>
                    </a:lnTo>
                    <a:lnTo>
                      <a:pt x="50" y="12"/>
                    </a:lnTo>
                    <a:lnTo>
                      <a:pt x="45" y="10"/>
                    </a:lnTo>
                    <a:lnTo>
                      <a:pt x="41" y="8"/>
                    </a:lnTo>
                    <a:lnTo>
                      <a:pt x="35" y="7"/>
                    </a:lnTo>
                    <a:lnTo>
                      <a:pt x="30" y="8"/>
                    </a:lnTo>
                    <a:lnTo>
                      <a:pt x="24" y="8"/>
                    </a:lnTo>
                    <a:lnTo>
                      <a:pt x="19" y="8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1" y="25"/>
                    </a:lnTo>
                    <a:lnTo>
                      <a:pt x="1" y="27"/>
                    </a:lnTo>
                    <a:lnTo>
                      <a:pt x="9" y="31"/>
                    </a:lnTo>
                    <a:lnTo>
                      <a:pt x="17" y="35"/>
                    </a:lnTo>
                    <a:lnTo>
                      <a:pt x="25" y="37"/>
                    </a:lnTo>
                    <a:lnTo>
                      <a:pt x="34" y="38"/>
                    </a:lnTo>
                    <a:lnTo>
                      <a:pt x="42" y="39"/>
                    </a:lnTo>
                    <a:lnTo>
                      <a:pt x="50" y="39"/>
                    </a:lnTo>
                    <a:lnTo>
                      <a:pt x="58" y="40"/>
                    </a:lnTo>
                    <a:lnTo>
                      <a:pt x="67" y="41"/>
                    </a:lnTo>
                    <a:lnTo>
                      <a:pt x="75" y="41"/>
                    </a:lnTo>
                    <a:lnTo>
                      <a:pt x="84" y="42"/>
                    </a:lnTo>
                    <a:lnTo>
                      <a:pt x="100" y="52"/>
                    </a:lnTo>
                    <a:lnTo>
                      <a:pt x="119" y="62"/>
                    </a:lnTo>
                    <a:lnTo>
                      <a:pt x="136" y="72"/>
                    </a:lnTo>
                    <a:lnTo>
                      <a:pt x="153" y="81"/>
                    </a:lnTo>
                    <a:lnTo>
                      <a:pt x="171" y="88"/>
                    </a:lnTo>
                    <a:lnTo>
                      <a:pt x="190" y="95"/>
                    </a:lnTo>
                    <a:lnTo>
                      <a:pt x="208" y="101"/>
                    </a:lnTo>
                    <a:lnTo>
                      <a:pt x="228" y="104"/>
                    </a:lnTo>
                    <a:lnTo>
                      <a:pt x="249" y="104"/>
                    </a:lnTo>
                    <a:lnTo>
                      <a:pt x="269" y="101"/>
                    </a:lnTo>
                    <a:lnTo>
                      <a:pt x="267" y="101"/>
                    </a:lnTo>
                    <a:lnTo>
                      <a:pt x="263" y="100"/>
                    </a:lnTo>
                    <a:lnTo>
                      <a:pt x="261" y="98"/>
                    </a:lnTo>
                    <a:lnTo>
                      <a:pt x="259" y="96"/>
                    </a:lnTo>
                    <a:lnTo>
                      <a:pt x="258" y="94"/>
                    </a:lnTo>
                    <a:lnTo>
                      <a:pt x="256" y="93"/>
                    </a:lnTo>
                    <a:lnTo>
                      <a:pt x="254" y="91"/>
                    </a:lnTo>
                    <a:lnTo>
                      <a:pt x="253" y="88"/>
                    </a:lnTo>
                    <a:lnTo>
                      <a:pt x="251" y="87"/>
                    </a:lnTo>
                    <a:lnTo>
                      <a:pt x="249" y="84"/>
                    </a:lnTo>
                    <a:lnTo>
                      <a:pt x="248" y="85"/>
                    </a:lnTo>
                    <a:lnTo>
                      <a:pt x="247" y="86"/>
                    </a:lnTo>
                    <a:lnTo>
                      <a:pt x="246" y="87"/>
                    </a:lnTo>
                    <a:lnTo>
                      <a:pt x="245" y="88"/>
                    </a:lnTo>
                    <a:lnTo>
                      <a:pt x="244" y="89"/>
                    </a:lnTo>
                    <a:lnTo>
                      <a:pt x="244" y="90"/>
                    </a:lnTo>
                    <a:lnTo>
                      <a:pt x="242" y="91"/>
                    </a:lnTo>
                    <a:lnTo>
                      <a:pt x="241" y="92"/>
                    </a:lnTo>
                    <a:lnTo>
                      <a:pt x="239" y="92"/>
                    </a:lnTo>
                    <a:lnTo>
                      <a:pt x="236" y="90"/>
                    </a:lnTo>
                    <a:lnTo>
                      <a:pt x="235" y="88"/>
                    </a:lnTo>
                    <a:lnTo>
                      <a:pt x="234" y="87"/>
                    </a:lnTo>
                    <a:lnTo>
                      <a:pt x="235" y="85"/>
                    </a:lnTo>
                    <a:lnTo>
                      <a:pt x="236" y="84"/>
                    </a:lnTo>
                    <a:lnTo>
                      <a:pt x="239" y="82"/>
                    </a:lnTo>
                    <a:lnTo>
                      <a:pt x="239" y="81"/>
                    </a:lnTo>
                    <a:lnTo>
                      <a:pt x="241" y="80"/>
                    </a:lnTo>
                    <a:lnTo>
                      <a:pt x="242" y="77"/>
                    </a:lnTo>
                    <a:lnTo>
                      <a:pt x="242" y="75"/>
                    </a:lnTo>
                    <a:lnTo>
                      <a:pt x="241" y="75"/>
                    </a:lnTo>
                    <a:lnTo>
                      <a:pt x="240" y="76"/>
                    </a:lnTo>
                    <a:lnTo>
                      <a:pt x="239" y="76"/>
                    </a:lnTo>
                    <a:lnTo>
                      <a:pt x="239" y="78"/>
                    </a:lnTo>
                    <a:lnTo>
                      <a:pt x="237" y="78"/>
                    </a:lnTo>
                    <a:lnTo>
                      <a:pt x="236" y="79"/>
                    </a:lnTo>
                    <a:lnTo>
                      <a:pt x="235" y="80"/>
                    </a:lnTo>
                    <a:lnTo>
                      <a:pt x="233" y="80"/>
                    </a:lnTo>
                    <a:lnTo>
                      <a:pt x="231" y="80"/>
                    </a:lnTo>
                    <a:lnTo>
                      <a:pt x="230" y="80"/>
                    </a:lnTo>
                    <a:lnTo>
                      <a:pt x="229" y="80"/>
                    </a:lnTo>
                    <a:lnTo>
                      <a:pt x="229" y="78"/>
                    </a:lnTo>
                    <a:lnTo>
                      <a:pt x="228" y="78"/>
                    </a:lnTo>
                    <a:lnTo>
                      <a:pt x="228" y="76"/>
                    </a:lnTo>
                    <a:lnTo>
                      <a:pt x="227" y="75"/>
                    </a:lnTo>
                    <a:lnTo>
                      <a:pt x="227" y="73"/>
                    </a:lnTo>
                    <a:lnTo>
                      <a:pt x="227" y="72"/>
                    </a:lnTo>
                    <a:lnTo>
                      <a:pt x="231" y="71"/>
                    </a:lnTo>
                    <a:lnTo>
                      <a:pt x="234" y="70"/>
                    </a:lnTo>
                    <a:lnTo>
                      <a:pt x="234" y="69"/>
                    </a:lnTo>
                    <a:lnTo>
                      <a:pt x="232" y="68"/>
                    </a:lnTo>
                    <a:lnTo>
                      <a:pt x="230" y="68"/>
                    </a:lnTo>
                    <a:lnTo>
                      <a:pt x="228" y="67"/>
                    </a:lnTo>
                    <a:lnTo>
                      <a:pt x="225" y="65"/>
                    </a:lnTo>
                    <a:lnTo>
                      <a:pt x="223" y="63"/>
                    </a:lnTo>
                    <a:lnTo>
                      <a:pt x="221" y="62"/>
                    </a:lnTo>
                    <a:lnTo>
                      <a:pt x="222" y="59"/>
                    </a:lnTo>
                    <a:lnTo>
                      <a:pt x="222" y="60"/>
                    </a:lnTo>
                    <a:lnTo>
                      <a:pt x="223" y="61"/>
                    </a:lnTo>
                    <a:lnTo>
                      <a:pt x="223" y="62"/>
                    </a:lnTo>
                    <a:lnTo>
                      <a:pt x="224" y="62"/>
                    </a:lnTo>
                    <a:lnTo>
                      <a:pt x="224" y="63"/>
                    </a:lnTo>
                    <a:lnTo>
                      <a:pt x="225" y="64"/>
                    </a:lnTo>
                    <a:lnTo>
                      <a:pt x="224" y="65"/>
                    </a:lnTo>
                    <a:lnTo>
                      <a:pt x="223" y="67"/>
                    </a:lnTo>
                    <a:lnTo>
                      <a:pt x="221" y="68"/>
                    </a:lnTo>
                    <a:lnTo>
                      <a:pt x="220" y="69"/>
                    </a:lnTo>
                    <a:lnTo>
                      <a:pt x="219" y="70"/>
                    </a:lnTo>
                    <a:lnTo>
                      <a:pt x="218" y="70"/>
                    </a:lnTo>
                    <a:lnTo>
                      <a:pt x="216" y="70"/>
                    </a:lnTo>
                    <a:lnTo>
                      <a:pt x="216" y="69"/>
                    </a:lnTo>
                    <a:lnTo>
                      <a:pt x="216" y="65"/>
                    </a:lnTo>
                    <a:lnTo>
                      <a:pt x="216" y="62"/>
                    </a:lnTo>
                    <a:lnTo>
                      <a:pt x="216" y="60"/>
                    </a:lnTo>
                    <a:lnTo>
                      <a:pt x="215" y="58"/>
                    </a:lnTo>
                    <a:lnTo>
                      <a:pt x="213" y="56"/>
                    </a:lnTo>
                    <a:lnTo>
                      <a:pt x="212" y="55"/>
                    </a:lnTo>
                    <a:lnTo>
                      <a:pt x="210" y="54"/>
                    </a:lnTo>
                    <a:lnTo>
                      <a:pt x="208" y="52"/>
                    </a:lnTo>
                    <a:lnTo>
                      <a:pt x="207" y="49"/>
                    </a:lnTo>
                    <a:lnTo>
                      <a:pt x="207" y="45"/>
                    </a:lnTo>
                    <a:lnTo>
                      <a:pt x="202" y="42"/>
                    </a:lnTo>
                    <a:lnTo>
                      <a:pt x="199" y="39"/>
                    </a:lnTo>
                    <a:lnTo>
                      <a:pt x="196" y="36"/>
                    </a:lnTo>
                    <a:lnTo>
                      <a:pt x="193" y="32"/>
                    </a:lnTo>
                    <a:lnTo>
                      <a:pt x="188" y="28"/>
                    </a:lnTo>
                    <a:lnTo>
                      <a:pt x="185" y="25"/>
                    </a:lnTo>
                    <a:lnTo>
                      <a:pt x="182" y="22"/>
                    </a:lnTo>
                    <a:lnTo>
                      <a:pt x="178" y="20"/>
                    </a:lnTo>
                    <a:lnTo>
                      <a:pt x="173" y="19"/>
                    </a:lnTo>
                    <a:lnTo>
                      <a:pt x="168" y="20"/>
                    </a:lnTo>
                    <a:lnTo>
                      <a:pt x="166" y="12"/>
                    </a:lnTo>
                    <a:lnTo>
                      <a:pt x="166" y="13"/>
                    </a:lnTo>
                    <a:lnTo>
                      <a:pt x="166" y="14"/>
                    </a:lnTo>
                    <a:lnTo>
                      <a:pt x="165" y="15"/>
                    </a:lnTo>
                    <a:lnTo>
                      <a:pt x="165" y="16"/>
                    </a:lnTo>
                    <a:lnTo>
                      <a:pt x="164" y="16"/>
                    </a:lnTo>
                    <a:lnTo>
                      <a:pt x="164" y="17"/>
                    </a:lnTo>
                    <a:lnTo>
                      <a:pt x="163" y="17"/>
                    </a:lnTo>
                    <a:lnTo>
                      <a:pt x="162" y="17"/>
                    </a:lnTo>
                    <a:lnTo>
                      <a:pt x="161" y="17"/>
                    </a:lnTo>
                    <a:lnTo>
                      <a:pt x="161" y="16"/>
                    </a:lnTo>
                    <a:lnTo>
                      <a:pt x="160" y="16"/>
                    </a:lnTo>
                    <a:lnTo>
                      <a:pt x="159" y="15"/>
                    </a:lnTo>
                    <a:lnTo>
                      <a:pt x="158" y="14"/>
                    </a:lnTo>
                    <a:lnTo>
                      <a:pt x="157" y="13"/>
                    </a:lnTo>
                    <a:lnTo>
                      <a:pt x="156" y="12"/>
                    </a:lnTo>
                    <a:lnTo>
                      <a:pt x="155" y="14"/>
                    </a:lnTo>
                    <a:lnTo>
                      <a:pt x="153" y="16"/>
                    </a:lnTo>
                    <a:lnTo>
                      <a:pt x="151" y="17"/>
                    </a:lnTo>
                    <a:lnTo>
                      <a:pt x="150" y="20"/>
                    </a:lnTo>
                    <a:lnTo>
                      <a:pt x="148" y="22"/>
                    </a:lnTo>
                    <a:lnTo>
                      <a:pt x="146" y="23"/>
                    </a:lnTo>
                    <a:lnTo>
                      <a:pt x="144" y="24"/>
                    </a:lnTo>
                    <a:lnTo>
                      <a:pt x="142" y="25"/>
                    </a:lnTo>
                    <a:lnTo>
                      <a:pt x="140" y="24"/>
                    </a:lnTo>
                    <a:lnTo>
                      <a:pt x="137" y="22"/>
                    </a:lnTo>
                    <a:lnTo>
                      <a:pt x="136" y="21"/>
                    </a:lnTo>
                    <a:lnTo>
                      <a:pt x="135" y="20"/>
                    </a:lnTo>
                    <a:lnTo>
                      <a:pt x="135" y="19"/>
                    </a:lnTo>
                    <a:lnTo>
                      <a:pt x="134" y="17"/>
                    </a:lnTo>
                    <a:lnTo>
                      <a:pt x="133" y="16"/>
                    </a:lnTo>
                    <a:lnTo>
                      <a:pt x="133" y="14"/>
                    </a:lnTo>
                    <a:lnTo>
                      <a:pt x="134" y="12"/>
                    </a:lnTo>
                    <a:lnTo>
                      <a:pt x="135" y="11"/>
                    </a:lnTo>
                    <a:lnTo>
                      <a:pt x="136" y="10"/>
                    </a:lnTo>
                    <a:lnTo>
                      <a:pt x="150" y="5"/>
                    </a:lnTo>
                    <a:lnTo>
                      <a:pt x="148" y="6"/>
                    </a:lnTo>
                    <a:lnTo>
                      <a:pt x="147" y="8"/>
                    </a:lnTo>
                    <a:lnTo>
                      <a:pt x="146" y="8"/>
                    </a:lnTo>
                    <a:lnTo>
                      <a:pt x="144" y="8"/>
                    </a:lnTo>
                    <a:lnTo>
                      <a:pt x="142" y="6"/>
                    </a:lnTo>
                    <a:lnTo>
                      <a:pt x="141" y="6"/>
                    </a:lnTo>
                    <a:lnTo>
                      <a:pt x="140" y="4"/>
                    </a:lnTo>
                    <a:lnTo>
                      <a:pt x="139" y="3"/>
                    </a:lnTo>
                    <a:lnTo>
                      <a:pt x="138" y="2"/>
                    </a:lnTo>
                    <a:lnTo>
                      <a:pt x="137" y="0"/>
                    </a:lnTo>
                    <a:lnTo>
                      <a:pt x="136" y="2"/>
                    </a:lnTo>
                    <a:lnTo>
                      <a:pt x="133" y="3"/>
                    </a:lnTo>
                    <a:lnTo>
                      <a:pt x="132" y="5"/>
                    </a:lnTo>
                    <a:lnTo>
                      <a:pt x="130" y="6"/>
                    </a:lnTo>
                    <a:lnTo>
                      <a:pt x="128" y="8"/>
                    </a:lnTo>
                    <a:lnTo>
                      <a:pt x="125" y="9"/>
                    </a:lnTo>
                    <a:lnTo>
                      <a:pt x="123" y="10"/>
                    </a:lnTo>
                    <a:lnTo>
                      <a:pt x="121" y="11"/>
                    </a:lnTo>
                    <a:lnTo>
                      <a:pt x="119" y="12"/>
                    </a:lnTo>
                    <a:lnTo>
                      <a:pt x="116" y="12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2" name="Freeform 151"/>
              <p:cNvSpPr>
                <a:spLocks/>
              </p:cNvSpPr>
              <p:nvPr/>
            </p:nvSpPr>
            <p:spPr bwMode="auto">
              <a:xfrm>
                <a:off x="936" y="2458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5 h 17"/>
                  <a:gd name="T4" fmla="*/ 0 w 19"/>
                  <a:gd name="T5" fmla="*/ 5 h 17"/>
                  <a:gd name="T6" fmla="*/ 0 w 19"/>
                  <a:gd name="T7" fmla="*/ 7 h 17"/>
                  <a:gd name="T8" fmla="*/ 0 w 19"/>
                  <a:gd name="T9" fmla="*/ 9 h 17"/>
                  <a:gd name="T10" fmla="*/ 2 w 19"/>
                  <a:gd name="T11" fmla="*/ 9 h 17"/>
                  <a:gd name="T12" fmla="*/ 2 w 19"/>
                  <a:gd name="T13" fmla="*/ 12 h 17"/>
                  <a:gd name="T14" fmla="*/ 2 w 19"/>
                  <a:gd name="T15" fmla="*/ 12 h 17"/>
                  <a:gd name="T16" fmla="*/ 4 w 19"/>
                  <a:gd name="T17" fmla="*/ 14 h 17"/>
                  <a:gd name="T18" fmla="*/ 7 w 19"/>
                  <a:gd name="T19" fmla="*/ 16 h 17"/>
                  <a:gd name="T20" fmla="*/ 18 w 19"/>
                  <a:gd name="T21" fmla="*/ 0 h 17"/>
                  <a:gd name="T22" fmla="*/ 0 w 19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"/>
                  <a:gd name="T37" fmla="*/ 0 h 17"/>
                  <a:gd name="T38" fmla="*/ 19 w 19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" h="17">
                    <a:moveTo>
                      <a:pt x="0" y="0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7" y="16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3" name="Freeform 152"/>
              <p:cNvSpPr>
                <a:spLocks/>
              </p:cNvSpPr>
              <p:nvPr/>
            </p:nvSpPr>
            <p:spPr bwMode="auto">
              <a:xfrm>
                <a:off x="1065" y="2473"/>
                <a:ext cx="18" cy="17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16 w 18"/>
                  <a:gd name="T5" fmla="*/ 10 h 17"/>
                  <a:gd name="T6" fmla="*/ 15 w 18"/>
                  <a:gd name="T7" fmla="*/ 5 h 17"/>
                  <a:gd name="T8" fmla="*/ 13 w 18"/>
                  <a:gd name="T9" fmla="*/ 5 h 17"/>
                  <a:gd name="T10" fmla="*/ 12 w 18"/>
                  <a:gd name="T11" fmla="*/ 0 h 17"/>
                  <a:gd name="T12" fmla="*/ 9 w 18"/>
                  <a:gd name="T13" fmla="*/ 0 h 17"/>
                  <a:gd name="T14" fmla="*/ 8 w 18"/>
                  <a:gd name="T15" fmla="*/ 0 h 17"/>
                  <a:gd name="T16" fmla="*/ 5 w 18"/>
                  <a:gd name="T17" fmla="*/ 0 h 17"/>
                  <a:gd name="T18" fmla="*/ 3 w 18"/>
                  <a:gd name="T19" fmla="*/ 0 h 17"/>
                  <a:gd name="T20" fmla="*/ 2 w 18"/>
                  <a:gd name="T21" fmla="*/ 0 h 17"/>
                  <a:gd name="T22" fmla="*/ 0 w 18"/>
                  <a:gd name="T23" fmla="*/ 0 h 17"/>
                  <a:gd name="T24" fmla="*/ 0 w 18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7"/>
                  <a:gd name="T41" fmla="*/ 18 w 18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16" y="10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4" name="Freeform 153"/>
              <p:cNvSpPr>
                <a:spLocks/>
              </p:cNvSpPr>
              <p:nvPr/>
            </p:nvSpPr>
            <p:spPr bwMode="auto">
              <a:xfrm>
                <a:off x="941" y="2488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22 w 23"/>
                  <a:gd name="T3" fmla="*/ 16 h 17"/>
                  <a:gd name="T4" fmla="*/ 20 w 23"/>
                  <a:gd name="T5" fmla="*/ 0 h 17"/>
                  <a:gd name="T6" fmla="*/ 0 w 23"/>
                  <a:gd name="T7" fmla="*/ 3 h 17"/>
                  <a:gd name="T8" fmla="*/ 0 w 23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7"/>
                  <a:gd name="T17" fmla="*/ 23 w 2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7">
                    <a:moveTo>
                      <a:pt x="0" y="16"/>
                    </a:moveTo>
                    <a:lnTo>
                      <a:pt x="22" y="16"/>
                    </a:lnTo>
                    <a:lnTo>
                      <a:pt x="20" y="0"/>
                    </a:lnTo>
                    <a:lnTo>
                      <a:pt x="0" y="3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5" name="Freeform 154"/>
              <p:cNvSpPr>
                <a:spLocks/>
              </p:cNvSpPr>
              <p:nvPr/>
            </p:nvSpPr>
            <p:spPr bwMode="auto">
              <a:xfrm>
                <a:off x="989" y="2494"/>
                <a:ext cx="56" cy="32"/>
              </a:xfrm>
              <a:custGeom>
                <a:avLst/>
                <a:gdLst>
                  <a:gd name="T0" fmla="*/ 0 w 56"/>
                  <a:gd name="T1" fmla="*/ 0 h 32"/>
                  <a:gd name="T2" fmla="*/ 2 w 56"/>
                  <a:gd name="T3" fmla="*/ 7 h 32"/>
                  <a:gd name="T4" fmla="*/ 5 w 56"/>
                  <a:gd name="T5" fmla="*/ 13 h 32"/>
                  <a:gd name="T6" fmla="*/ 8 w 56"/>
                  <a:gd name="T7" fmla="*/ 16 h 32"/>
                  <a:gd name="T8" fmla="*/ 13 w 56"/>
                  <a:gd name="T9" fmla="*/ 19 h 32"/>
                  <a:gd name="T10" fmla="*/ 17 w 56"/>
                  <a:gd name="T11" fmla="*/ 23 h 32"/>
                  <a:gd name="T12" fmla="*/ 23 w 56"/>
                  <a:gd name="T13" fmla="*/ 25 h 32"/>
                  <a:gd name="T14" fmla="*/ 28 w 56"/>
                  <a:gd name="T15" fmla="*/ 26 h 32"/>
                  <a:gd name="T16" fmla="*/ 33 w 56"/>
                  <a:gd name="T17" fmla="*/ 28 h 32"/>
                  <a:gd name="T18" fmla="*/ 39 w 56"/>
                  <a:gd name="T19" fmla="*/ 29 h 32"/>
                  <a:gd name="T20" fmla="*/ 44 w 56"/>
                  <a:gd name="T21" fmla="*/ 31 h 32"/>
                  <a:gd name="T22" fmla="*/ 47 w 56"/>
                  <a:gd name="T23" fmla="*/ 31 h 32"/>
                  <a:gd name="T24" fmla="*/ 49 w 56"/>
                  <a:gd name="T25" fmla="*/ 31 h 32"/>
                  <a:gd name="T26" fmla="*/ 51 w 56"/>
                  <a:gd name="T27" fmla="*/ 31 h 32"/>
                  <a:gd name="T28" fmla="*/ 52 w 56"/>
                  <a:gd name="T29" fmla="*/ 30 h 32"/>
                  <a:gd name="T30" fmla="*/ 53 w 56"/>
                  <a:gd name="T31" fmla="*/ 28 h 32"/>
                  <a:gd name="T32" fmla="*/ 54 w 56"/>
                  <a:gd name="T33" fmla="*/ 26 h 32"/>
                  <a:gd name="T34" fmla="*/ 54 w 56"/>
                  <a:gd name="T35" fmla="*/ 25 h 32"/>
                  <a:gd name="T36" fmla="*/ 55 w 56"/>
                  <a:gd name="T37" fmla="*/ 23 h 32"/>
                  <a:gd name="T38" fmla="*/ 55 w 56"/>
                  <a:gd name="T39" fmla="*/ 20 h 32"/>
                  <a:gd name="T40" fmla="*/ 55 w 56"/>
                  <a:gd name="T41" fmla="*/ 19 h 32"/>
                  <a:gd name="T42" fmla="*/ 55 w 56"/>
                  <a:gd name="T43" fmla="*/ 13 h 32"/>
                  <a:gd name="T44" fmla="*/ 51 w 56"/>
                  <a:gd name="T45" fmla="*/ 13 h 32"/>
                  <a:gd name="T46" fmla="*/ 45 w 56"/>
                  <a:gd name="T47" fmla="*/ 12 h 32"/>
                  <a:gd name="T48" fmla="*/ 40 w 56"/>
                  <a:gd name="T49" fmla="*/ 11 h 32"/>
                  <a:gd name="T50" fmla="*/ 35 w 56"/>
                  <a:gd name="T51" fmla="*/ 11 h 32"/>
                  <a:gd name="T52" fmla="*/ 29 w 56"/>
                  <a:gd name="T53" fmla="*/ 10 h 32"/>
                  <a:gd name="T54" fmla="*/ 23 w 56"/>
                  <a:gd name="T55" fmla="*/ 9 h 32"/>
                  <a:gd name="T56" fmla="*/ 17 w 56"/>
                  <a:gd name="T57" fmla="*/ 8 h 32"/>
                  <a:gd name="T58" fmla="*/ 11 w 56"/>
                  <a:gd name="T59" fmla="*/ 7 h 32"/>
                  <a:gd name="T60" fmla="*/ 5 w 56"/>
                  <a:gd name="T61" fmla="*/ 4 h 32"/>
                  <a:gd name="T62" fmla="*/ 0 w 56"/>
                  <a:gd name="T63" fmla="*/ 0 h 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"/>
                  <a:gd name="T97" fmla="*/ 0 h 32"/>
                  <a:gd name="T98" fmla="*/ 56 w 56"/>
                  <a:gd name="T99" fmla="*/ 32 h 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" h="32">
                    <a:moveTo>
                      <a:pt x="0" y="0"/>
                    </a:moveTo>
                    <a:lnTo>
                      <a:pt x="2" y="7"/>
                    </a:lnTo>
                    <a:lnTo>
                      <a:pt x="5" y="13"/>
                    </a:lnTo>
                    <a:lnTo>
                      <a:pt x="8" y="16"/>
                    </a:lnTo>
                    <a:lnTo>
                      <a:pt x="13" y="19"/>
                    </a:lnTo>
                    <a:lnTo>
                      <a:pt x="17" y="23"/>
                    </a:lnTo>
                    <a:lnTo>
                      <a:pt x="23" y="25"/>
                    </a:lnTo>
                    <a:lnTo>
                      <a:pt x="28" y="26"/>
                    </a:lnTo>
                    <a:lnTo>
                      <a:pt x="33" y="28"/>
                    </a:lnTo>
                    <a:lnTo>
                      <a:pt x="39" y="29"/>
                    </a:lnTo>
                    <a:lnTo>
                      <a:pt x="44" y="31"/>
                    </a:lnTo>
                    <a:lnTo>
                      <a:pt x="47" y="31"/>
                    </a:lnTo>
                    <a:lnTo>
                      <a:pt x="49" y="31"/>
                    </a:lnTo>
                    <a:lnTo>
                      <a:pt x="51" y="31"/>
                    </a:lnTo>
                    <a:lnTo>
                      <a:pt x="52" y="30"/>
                    </a:lnTo>
                    <a:lnTo>
                      <a:pt x="53" y="28"/>
                    </a:lnTo>
                    <a:lnTo>
                      <a:pt x="54" y="26"/>
                    </a:lnTo>
                    <a:lnTo>
                      <a:pt x="54" y="25"/>
                    </a:lnTo>
                    <a:lnTo>
                      <a:pt x="55" y="23"/>
                    </a:lnTo>
                    <a:lnTo>
                      <a:pt x="55" y="20"/>
                    </a:lnTo>
                    <a:lnTo>
                      <a:pt x="55" y="19"/>
                    </a:lnTo>
                    <a:lnTo>
                      <a:pt x="55" y="13"/>
                    </a:lnTo>
                    <a:lnTo>
                      <a:pt x="51" y="13"/>
                    </a:lnTo>
                    <a:lnTo>
                      <a:pt x="45" y="12"/>
                    </a:lnTo>
                    <a:lnTo>
                      <a:pt x="40" y="11"/>
                    </a:lnTo>
                    <a:lnTo>
                      <a:pt x="35" y="11"/>
                    </a:lnTo>
                    <a:lnTo>
                      <a:pt x="29" y="10"/>
                    </a:lnTo>
                    <a:lnTo>
                      <a:pt x="23" y="9"/>
                    </a:lnTo>
                    <a:lnTo>
                      <a:pt x="17" y="8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6" name="Freeform 155"/>
              <p:cNvSpPr>
                <a:spLocks/>
              </p:cNvSpPr>
              <p:nvPr/>
            </p:nvSpPr>
            <p:spPr bwMode="auto">
              <a:xfrm>
                <a:off x="1067" y="2508"/>
                <a:ext cx="200" cy="74"/>
              </a:xfrm>
              <a:custGeom>
                <a:avLst/>
                <a:gdLst>
                  <a:gd name="T0" fmla="*/ 199 w 200"/>
                  <a:gd name="T1" fmla="*/ 69 h 74"/>
                  <a:gd name="T2" fmla="*/ 199 w 200"/>
                  <a:gd name="T3" fmla="*/ 67 h 74"/>
                  <a:gd name="T4" fmla="*/ 177 w 200"/>
                  <a:gd name="T5" fmla="*/ 67 h 74"/>
                  <a:gd name="T6" fmla="*/ 157 w 200"/>
                  <a:gd name="T7" fmla="*/ 65 h 74"/>
                  <a:gd name="T8" fmla="*/ 135 w 200"/>
                  <a:gd name="T9" fmla="*/ 61 h 74"/>
                  <a:gd name="T10" fmla="*/ 115 w 200"/>
                  <a:gd name="T11" fmla="*/ 55 h 74"/>
                  <a:gd name="T12" fmla="*/ 95 w 200"/>
                  <a:gd name="T13" fmla="*/ 49 h 74"/>
                  <a:gd name="T14" fmla="*/ 76 w 200"/>
                  <a:gd name="T15" fmla="*/ 40 h 74"/>
                  <a:gd name="T16" fmla="*/ 56 w 200"/>
                  <a:gd name="T17" fmla="*/ 31 h 74"/>
                  <a:gd name="T18" fmla="*/ 37 w 200"/>
                  <a:gd name="T19" fmla="*/ 21 h 74"/>
                  <a:gd name="T20" fmla="*/ 18 w 200"/>
                  <a:gd name="T21" fmla="*/ 10 h 74"/>
                  <a:gd name="T22" fmla="*/ 0 w 200"/>
                  <a:gd name="T23" fmla="*/ 0 h 74"/>
                  <a:gd name="T24" fmla="*/ 17 w 200"/>
                  <a:gd name="T25" fmla="*/ 11 h 74"/>
                  <a:gd name="T26" fmla="*/ 35 w 200"/>
                  <a:gd name="T27" fmla="*/ 22 h 74"/>
                  <a:gd name="T28" fmla="*/ 54 w 200"/>
                  <a:gd name="T29" fmla="*/ 34 h 74"/>
                  <a:gd name="T30" fmla="*/ 72 w 200"/>
                  <a:gd name="T31" fmla="*/ 45 h 74"/>
                  <a:gd name="T32" fmla="*/ 92 w 200"/>
                  <a:gd name="T33" fmla="*/ 55 h 74"/>
                  <a:gd name="T34" fmla="*/ 112 w 200"/>
                  <a:gd name="T35" fmla="*/ 63 h 74"/>
                  <a:gd name="T36" fmla="*/ 133 w 200"/>
                  <a:gd name="T37" fmla="*/ 69 h 74"/>
                  <a:gd name="T38" fmla="*/ 153 w 200"/>
                  <a:gd name="T39" fmla="*/ 73 h 74"/>
                  <a:gd name="T40" fmla="*/ 175 w 200"/>
                  <a:gd name="T41" fmla="*/ 73 h 74"/>
                  <a:gd name="T42" fmla="*/ 199 w 200"/>
                  <a:gd name="T43" fmla="*/ 69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0"/>
                  <a:gd name="T67" fmla="*/ 0 h 74"/>
                  <a:gd name="T68" fmla="*/ 200 w 200"/>
                  <a:gd name="T69" fmla="*/ 74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0" h="74">
                    <a:moveTo>
                      <a:pt x="199" y="69"/>
                    </a:moveTo>
                    <a:lnTo>
                      <a:pt x="199" y="67"/>
                    </a:lnTo>
                    <a:lnTo>
                      <a:pt x="177" y="67"/>
                    </a:lnTo>
                    <a:lnTo>
                      <a:pt x="157" y="65"/>
                    </a:lnTo>
                    <a:lnTo>
                      <a:pt x="135" y="61"/>
                    </a:lnTo>
                    <a:lnTo>
                      <a:pt x="115" y="55"/>
                    </a:lnTo>
                    <a:lnTo>
                      <a:pt x="95" y="49"/>
                    </a:lnTo>
                    <a:lnTo>
                      <a:pt x="76" y="40"/>
                    </a:lnTo>
                    <a:lnTo>
                      <a:pt x="56" y="31"/>
                    </a:lnTo>
                    <a:lnTo>
                      <a:pt x="37" y="21"/>
                    </a:lnTo>
                    <a:lnTo>
                      <a:pt x="18" y="10"/>
                    </a:lnTo>
                    <a:lnTo>
                      <a:pt x="0" y="0"/>
                    </a:lnTo>
                    <a:lnTo>
                      <a:pt x="17" y="11"/>
                    </a:lnTo>
                    <a:lnTo>
                      <a:pt x="35" y="22"/>
                    </a:lnTo>
                    <a:lnTo>
                      <a:pt x="54" y="34"/>
                    </a:lnTo>
                    <a:lnTo>
                      <a:pt x="72" y="45"/>
                    </a:lnTo>
                    <a:lnTo>
                      <a:pt x="92" y="55"/>
                    </a:lnTo>
                    <a:lnTo>
                      <a:pt x="112" y="63"/>
                    </a:lnTo>
                    <a:lnTo>
                      <a:pt x="133" y="69"/>
                    </a:lnTo>
                    <a:lnTo>
                      <a:pt x="153" y="73"/>
                    </a:lnTo>
                    <a:lnTo>
                      <a:pt x="175" y="73"/>
                    </a:lnTo>
                    <a:lnTo>
                      <a:pt x="199" y="69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7" name="Freeform 156"/>
              <p:cNvSpPr>
                <a:spLocks/>
              </p:cNvSpPr>
              <p:nvPr/>
            </p:nvSpPr>
            <p:spPr bwMode="auto">
              <a:xfrm>
                <a:off x="1180" y="2513"/>
                <a:ext cx="18" cy="17"/>
              </a:xfrm>
              <a:custGeom>
                <a:avLst/>
                <a:gdLst>
                  <a:gd name="T0" fmla="*/ 0 w 18"/>
                  <a:gd name="T1" fmla="*/ 4 h 17"/>
                  <a:gd name="T2" fmla="*/ 0 w 18"/>
                  <a:gd name="T3" fmla="*/ 16 h 17"/>
                  <a:gd name="T4" fmla="*/ 17 w 18"/>
                  <a:gd name="T5" fmla="*/ 16 h 17"/>
                  <a:gd name="T6" fmla="*/ 11 w 18"/>
                  <a:gd name="T7" fmla="*/ 0 h 17"/>
                  <a:gd name="T8" fmla="*/ 11 w 18"/>
                  <a:gd name="T9" fmla="*/ 0 h 17"/>
                  <a:gd name="T10" fmla="*/ 9 w 18"/>
                  <a:gd name="T11" fmla="*/ 2 h 17"/>
                  <a:gd name="T12" fmla="*/ 7 w 18"/>
                  <a:gd name="T13" fmla="*/ 4 h 17"/>
                  <a:gd name="T14" fmla="*/ 7 w 18"/>
                  <a:gd name="T15" fmla="*/ 4 h 17"/>
                  <a:gd name="T16" fmla="*/ 5 w 18"/>
                  <a:gd name="T17" fmla="*/ 4 h 17"/>
                  <a:gd name="T18" fmla="*/ 3 w 18"/>
                  <a:gd name="T19" fmla="*/ 4 h 17"/>
                  <a:gd name="T20" fmla="*/ 1 w 18"/>
                  <a:gd name="T21" fmla="*/ 4 h 17"/>
                  <a:gd name="T22" fmla="*/ 0 w 18"/>
                  <a:gd name="T23" fmla="*/ 4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17"/>
                  <a:gd name="T38" fmla="*/ 18 w 18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17">
                    <a:moveTo>
                      <a:pt x="0" y="4"/>
                    </a:moveTo>
                    <a:lnTo>
                      <a:pt x="0" y="16"/>
                    </a:lnTo>
                    <a:lnTo>
                      <a:pt x="17" y="16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7F7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8" name="Freeform 157"/>
              <p:cNvSpPr>
                <a:spLocks/>
              </p:cNvSpPr>
              <p:nvPr/>
            </p:nvSpPr>
            <p:spPr bwMode="auto">
              <a:xfrm>
                <a:off x="801" y="2531"/>
                <a:ext cx="43" cy="17"/>
              </a:xfrm>
              <a:custGeom>
                <a:avLst/>
                <a:gdLst>
                  <a:gd name="T0" fmla="*/ 0 w 43"/>
                  <a:gd name="T1" fmla="*/ 14 h 17"/>
                  <a:gd name="T2" fmla="*/ 3 w 43"/>
                  <a:gd name="T3" fmla="*/ 16 h 17"/>
                  <a:gd name="T4" fmla="*/ 7 w 43"/>
                  <a:gd name="T5" fmla="*/ 14 h 17"/>
                  <a:gd name="T6" fmla="*/ 11 w 43"/>
                  <a:gd name="T7" fmla="*/ 13 h 17"/>
                  <a:gd name="T8" fmla="*/ 15 w 43"/>
                  <a:gd name="T9" fmla="*/ 10 h 17"/>
                  <a:gd name="T10" fmla="*/ 19 w 43"/>
                  <a:gd name="T11" fmla="*/ 8 h 17"/>
                  <a:gd name="T12" fmla="*/ 23 w 43"/>
                  <a:gd name="T13" fmla="*/ 6 h 17"/>
                  <a:gd name="T14" fmla="*/ 28 w 43"/>
                  <a:gd name="T15" fmla="*/ 3 h 17"/>
                  <a:gd name="T16" fmla="*/ 33 w 43"/>
                  <a:gd name="T17" fmla="*/ 1 h 17"/>
                  <a:gd name="T18" fmla="*/ 37 w 43"/>
                  <a:gd name="T19" fmla="*/ 0 h 17"/>
                  <a:gd name="T20" fmla="*/ 42 w 43"/>
                  <a:gd name="T21" fmla="*/ 0 h 17"/>
                  <a:gd name="T22" fmla="*/ 0 w 43"/>
                  <a:gd name="T23" fmla="*/ 16 h 17"/>
                  <a:gd name="T24" fmla="*/ 0 w 43"/>
                  <a:gd name="T25" fmla="*/ 14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7"/>
                  <a:gd name="T41" fmla="*/ 43 w 43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7">
                    <a:moveTo>
                      <a:pt x="0" y="14"/>
                    </a:moveTo>
                    <a:lnTo>
                      <a:pt x="3" y="16"/>
                    </a:lnTo>
                    <a:lnTo>
                      <a:pt x="7" y="14"/>
                    </a:lnTo>
                    <a:lnTo>
                      <a:pt x="11" y="13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3" y="6"/>
                    </a:lnTo>
                    <a:lnTo>
                      <a:pt x="28" y="3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0" y="16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19" name="Freeform 158"/>
              <p:cNvSpPr>
                <a:spLocks/>
              </p:cNvSpPr>
              <p:nvPr/>
            </p:nvSpPr>
            <p:spPr bwMode="auto">
              <a:xfrm>
                <a:off x="742" y="2539"/>
                <a:ext cx="18" cy="17"/>
              </a:xfrm>
              <a:custGeom>
                <a:avLst/>
                <a:gdLst>
                  <a:gd name="T0" fmla="*/ 17 w 18"/>
                  <a:gd name="T1" fmla="*/ 16 h 17"/>
                  <a:gd name="T2" fmla="*/ 13 w 18"/>
                  <a:gd name="T3" fmla="*/ 0 h 17"/>
                  <a:gd name="T4" fmla="*/ 0 w 18"/>
                  <a:gd name="T5" fmla="*/ 0 h 17"/>
                  <a:gd name="T6" fmla="*/ 17 w 18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7"/>
                  <a:gd name="T14" fmla="*/ 18 w 1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7">
                    <a:moveTo>
                      <a:pt x="17" y="16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7" y="16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520" name="Freeform 159"/>
              <p:cNvSpPr>
                <a:spLocks/>
              </p:cNvSpPr>
              <p:nvPr/>
            </p:nvSpPr>
            <p:spPr bwMode="auto">
              <a:xfrm>
                <a:off x="775" y="2547"/>
                <a:ext cx="22" cy="17"/>
              </a:xfrm>
              <a:custGeom>
                <a:avLst/>
                <a:gdLst>
                  <a:gd name="T0" fmla="*/ 21 w 22"/>
                  <a:gd name="T1" fmla="*/ 0 h 17"/>
                  <a:gd name="T2" fmla="*/ 0 w 22"/>
                  <a:gd name="T3" fmla="*/ 16 h 17"/>
                  <a:gd name="T4" fmla="*/ 21 w 22"/>
                  <a:gd name="T5" fmla="*/ 16 h 17"/>
                  <a:gd name="T6" fmla="*/ 21 w 22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7"/>
                  <a:gd name="T14" fmla="*/ 22 w 22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7">
                    <a:moveTo>
                      <a:pt x="21" y="0"/>
                    </a:moveTo>
                    <a:lnTo>
                      <a:pt x="0" y="16"/>
                    </a:lnTo>
                    <a:lnTo>
                      <a:pt x="21" y="16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70C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</p:grpSp>
        <p:sp>
          <p:nvSpPr>
            <p:cNvPr id="11365" name="Rectangle 160"/>
            <p:cNvSpPr>
              <a:spLocks noChangeArrowheads="1"/>
            </p:cNvSpPr>
            <p:nvPr/>
          </p:nvSpPr>
          <p:spPr bwMode="auto">
            <a:xfrm>
              <a:off x="1574" y="1238"/>
              <a:ext cx="99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s-ES_tradnl" sz="2400" b="1"/>
                <a:t>Capacitación</a:t>
              </a:r>
            </a:p>
          </p:txBody>
        </p:sp>
      </p:grpSp>
      <p:grpSp>
        <p:nvGrpSpPr>
          <p:cNvPr id="4" name="Group 161"/>
          <p:cNvGrpSpPr>
            <a:grpSpLocks/>
          </p:cNvGrpSpPr>
          <p:nvPr/>
        </p:nvGrpSpPr>
        <p:grpSpPr bwMode="auto">
          <a:xfrm>
            <a:off x="3024718" y="3716339"/>
            <a:ext cx="5471583" cy="2232025"/>
            <a:chOff x="1536" y="2438"/>
            <a:chExt cx="2514" cy="1842"/>
          </a:xfrm>
        </p:grpSpPr>
        <p:graphicFrame>
          <p:nvGraphicFramePr>
            <p:cNvPr id="11300" name="Object 3"/>
            <p:cNvGraphicFramePr>
              <a:graphicFrameLocks/>
            </p:cNvGraphicFramePr>
            <p:nvPr/>
          </p:nvGraphicFramePr>
          <p:xfrm>
            <a:off x="2880" y="2496"/>
            <a:ext cx="1170" cy="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4" name="Picture (32-bit)" r:id="rId4" imgW="2792860" imgH="4227616" progId="">
                    <p:embed/>
                  </p:oleObj>
                </mc:Choice>
                <mc:Fallback>
                  <p:oleObj name="Picture (32-bit)" r:id="rId4" imgW="2792860" imgH="4227616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96"/>
                          <a:ext cx="1170" cy="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301" name="Group 163"/>
            <p:cNvGrpSpPr>
              <a:grpSpLocks/>
            </p:cNvGrpSpPr>
            <p:nvPr/>
          </p:nvGrpSpPr>
          <p:grpSpPr bwMode="auto">
            <a:xfrm>
              <a:off x="1536" y="2928"/>
              <a:ext cx="817" cy="1352"/>
              <a:chOff x="1536" y="2928"/>
              <a:chExt cx="817" cy="1352"/>
            </a:xfrm>
          </p:grpSpPr>
          <p:sp>
            <p:nvSpPr>
              <p:cNvPr id="11303" name="Freeform 164"/>
              <p:cNvSpPr>
                <a:spLocks/>
              </p:cNvSpPr>
              <p:nvPr/>
            </p:nvSpPr>
            <p:spPr bwMode="auto">
              <a:xfrm>
                <a:off x="1536" y="2928"/>
                <a:ext cx="817" cy="1352"/>
              </a:xfrm>
              <a:custGeom>
                <a:avLst/>
                <a:gdLst>
                  <a:gd name="T0" fmla="*/ 155 w 817"/>
                  <a:gd name="T1" fmla="*/ 25 h 1352"/>
                  <a:gd name="T2" fmla="*/ 169 w 817"/>
                  <a:gd name="T3" fmla="*/ 90 h 1352"/>
                  <a:gd name="T4" fmla="*/ 241 w 817"/>
                  <a:gd name="T5" fmla="*/ 203 h 1352"/>
                  <a:gd name="T6" fmla="*/ 320 w 817"/>
                  <a:gd name="T7" fmla="*/ 202 h 1352"/>
                  <a:gd name="T8" fmla="*/ 397 w 817"/>
                  <a:gd name="T9" fmla="*/ 259 h 1352"/>
                  <a:gd name="T10" fmla="*/ 558 w 817"/>
                  <a:gd name="T11" fmla="*/ 348 h 1352"/>
                  <a:gd name="T12" fmla="*/ 607 w 817"/>
                  <a:gd name="T13" fmla="*/ 349 h 1352"/>
                  <a:gd name="T14" fmla="*/ 676 w 817"/>
                  <a:gd name="T15" fmla="*/ 461 h 1352"/>
                  <a:gd name="T16" fmla="*/ 588 w 817"/>
                  <a:gd name="T17" fmla="*/ 578 h 1352"/>
                  <a:gd name="T18" fmla="*/ 562 w 817"/>
                  <a:gd name="T19" fmla="*/ 543 h 1352"/>
                  <a:gd name="T20" fmla="*/ 532 w 817"/>
                  <a:gd name="T21" fmla="*/ 445 h 1352"/>
                  <a:gd name="T22" fmla="*/ 415 w 817"/>
                  <a:gd name="T23" fmla="*/ 371 h 1352"/>
                  <a:gd name="T24" fmla="*/ 474 w 817"/>
                  <a:gd name="T25" fmla="*/ 377 h 1352"/>
                  <a:gd name="T26" fmla="*/ 413 w 817"/>
                  <a:gd name="T27" fmla="*/ 317 h 1352"/>
                  <a:gd name="T28" fmla="*/ 397 w 817"/>
                  <a:gd name="T29" fmla="*/ 269 h 1352"/>
                  <a:gd name="T30" fmla="*/ 327 w 817"/>
                  <a:gd name="T31" fmla="*/ 244 h 1352"/>
                  <a:gd name="T32" fmla="*/ 292 w 817"/>
                  <a:gd name="T33" fmla="*/ 244 h 1352"/>
                  <a:gd name="T34" fmla="*/ 241 w 817"/>
                  <a:gd name="T35" fmla="*/ 242 h 1352"/>
                  <a:gd name="T36" fmla="*/ 206 w 817"/>
                  <a:gd name="T37" fmla="*/ 270 h 1352"/>
                  <a:gd name="T38" fmla="*/ 163 w 817"/>
                  <a:gd name="T39" fmla="*/ 307 h 1352"/>
                  <a:gd name="T40" fmla="*/ 154 w 817"/>
                  <a:gd name="T41" fmla="*/ 361 h 1352"/>
                  <a:gd name="T42" fmla="*/ 123 w 817"/>
                  <a:gd name="T43" fmla="*/ 424 h 1352"/>
                  <a:gd name="T44" fmla="*/ 131 w 817"/>
                  <a:gd name="T45" fmla="*/ 479 h 1352"/>
                  <a:gd name="T46" fmla="*/ 161 w 817"/>
                  <a:gd name="T47" fmla="*/ 497 h 1352"/>
                  <a:gd name="T48" fmla="*/ 136 w 817"/>
                  <a:gd name="T49" fmla="*/ 526 h 1352"/>
                  <a:gd name="T50" fmla="*/ 0 w 817"/>
                  <a:gd name="T51" fmla="*/ 753 h 1352"/>
                  <a:gd name="T52" fmla="*/ 110 w 817"/>
                  <a:gd name="T53" fmla="*/ 857 h 1352"/>
                  <a:gd name="T54" fmla="*/ 183 w 817"/>
                  <a:gd name="T55" fmla="*/ 1127 h 1352"/>
                  <a:gd name="T56" fmla="*/ 113 w 817"/>
                  <a:gd name="T57" fmla="*/ 1071 h 1352"/>
                  <a:gd name="T58" fmla="*/ 87 w 817"/>
                  <a:gd name="T59" fmla="*/ 1078 h 1352"/>
                  <a:gd name="T60" fmla="*/ 35 w 817"/>
                  <a:gd name="T61" fmla="*/ 1162 h 1352"/>
                  <a:gd name="T62" fmla="*/ 81 w 817"/>
                  <a:gd name="T63" fmla="*/ 1178 h 1352"/>
                  <a:gd name="T64" fmla="*/ 107 w 817"/>
                  <a:gd name="T65" fmla="*/ 1163 h 1352"/>
                  <a:gd name="T66" fmla="*/ 103 w 817"/>
                  <a:gd name="T67" fmla="*/ 1131 h 1352"/>
                  <a:gd name="T68" fmla="*/ 262 w 817"/>
                  <a:gd name="T69" fmla="*/ 1219 h 1352"/>
                  <a:gd name="T70" fmla="*/ 312 w 817"/>
                  <a:gd name="T71" fmla="*/ 1131 h 1352"/>
                  <a:gd name="T72" fmla="*/ 369 w 817"/>
                  <a:gd name="T73" fmla="*/ 1120 h 1352"/>
                  <a:gd name="T74" fmla="*/ 385 w 817"/>
                  <a:gd name="T75" fmla="*/ 1122 h 1352"/>
                  <a:gd name="T76" fmla="*/ 400 w 817"/>
                  <a:gd name="T77" fmla="*/ 1128 h 1352"/>
                  <a:gd name="T78" fmla="*/ 447 w 817"/>
                  <a:gd name="T79" fmla="*/ 1159 h 1352"/>
                  <a:gd name="T80" fmla="*/ 461 w 817"/>
                  <a:gd name="T81" fmla="*/ 1311 h 1352"/>
                  <a:gd name="T82" fmla="*/ 525 w 817"/>
                  <a:gd name="T83" fmla="*/ 1335 h 1352"/>
                  <a:gd name="T84" fmla="*/ 556 w 817"/>
                  <a:gd name="T85" fmla="*/ 1303 h 1352"/>
                  <a:gd name="T86" fmla="*/ 505 w 817"/>
                  <a:gd name="T87" fmla="*/ 1269 h 1352"/>
                  <a:gd name="T88" fmla="*/ 500 w 817"/>
                  <a:gd name="T89" fmla="*/ 1183 h 1352"/>
                  <a:gd name="T90" fmla="*/ 488 w 817"/>
                  <a:gd name="T91" fmla="*/ 1025 h 1352"/>
                  <a:gd name="T92" fmla="*/ 510 w 817"/>
                  <a:gd name="T93" fmla="*/ 905 h 1352"/>
                  <a:gd name="T94" fmla="*/ 518 w 817"/>
                  <a:gd name="T95" fmla="*/ 806 h 1352"/>
                  <a:gd name="T96" fmla="*/ 529 w 817"/>
                  <a:gd name="T97" fmla="*/ 815 h 1352"/>
                  <a:gd name="T98" fmla="*/ 541 w 817"/>
                  <a:gd name="T99" fmla="*/ 807 h 1352"/>
                  <a:gd name="T100" fmla="*/ 555 w 817"/>
                  <a:gd name="T101" fmla="*/ 791 h 1352"/>
                  <a:gd name="T102" fmla="*/ 572 w 817"/>
                  <a:gd name="T103" fmla="*/ 776 h 1352"/>
                  <a:gd name="T104" fmla="*/ 610 w 817"/>
                  <a:gd name="T105" fmla="*/ 728 h 1352"/>
                  <a:gd name="T106" fmla="*/ 694 w 817"/>
                  <a:gd name="T107" fmla="*/ 644 h 1352"/>
                  <a:gd name="T108" fmla="*/ 730 w 817"/>
                  <a:gd name="T109" fmla="*/ 427 h 1352"/>
                  <a:gd name="T110" fmla="*/ 788 w 817"/>
                  <a:gd name="T111" fmla="*/ 406 h 1352"/>
                  <a:gd name="T112" fmla="*/ 731 w 817"/>
                  <a:gd name="T113" fmla="*/ 333 h 1352"/>
                  <a:gd name="T114" fmla="*/ 689 w 817"/>
                  <a:gd name="T115" fmla="*/ 315 h 1352"/>
                  <a:gd name="T116" fmla="*/ 556 w 817"/>
                  <a:gd name="T117" fmla="*/ 189 h 1352"/>
                  <a:gd name="T118" fmla="*/ 460 w 817"/>
                  <a:gd name="T119" fmla="*/ 135 h 1352"/>
                  <a:gd name="T120" fmla="*/ 382 w 817"/>
                  <a:gd name="T121" fmla="*/ 66 h 1352"/>
                  <a:gd name="T122" fmla="*/ 195 w 817"/>
                  <a:gd name="T123" fmla="*/ 15 h 135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17"/>
                  <a:gd name="T187" fmla="*/ 0 h 1352"/>
                  <a:gd name="T188" fmla="*/ 817 w 817"/>
                  <a:gd name="T189" fmla="*/ 1352 h 135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17" h="1352">
                    <a:moveTo>
                      <a:pt x="190" y="21"/>
                    </a:moveTo>
                    <a:lnTo>
                      <a:pt x="187" y="19"/>
                    </a:lnTo>
                    <a:lnTo>
                      <a:pt x="185" y="16"/>
                    </a:lnTo>
                    <a:lnTo>
                      <a:pt x="183" y="13"/>
                    </a:lnTo>
                    <a:lnTo>
                      <a:pt x="179" y="12"/>
                    </a:lnTo>
                    <a:lnTo>
                      <a:pt x="176" y="10"/>
                    </a:lnTo>
                    <a:lnTo>
                      <a:pt x="173" y="10"/>
                    </a:lnTo>
                    <a:lnTo>
                      <a:pt x="169" y="10"/>
                    </a:lnTo>
                    <a:lnTo>
                      <a:pt x="166" y="10"/>
                    </a:lnTo>
                    <a:lnTo>
                      <a:pt x="163" y="10"/>
                    </a:lnTo>
                    <a:lnTo>
                      <a:pt x="160" y="11"/>
                    </a:lnTo>
                    <a:lnTo>
                      <a:pt x="158" y="13"/>
                    </a:lnTo>
                    <a:lnTo>
                      <a:pt x="157" y="16"/>
                    </a:lnTo>
                    <a:lnTo>
                      <a:pt x="155" y="20"/>
                    </a:lnTo>
                    <a:lnTo>
                      <a:pt x="155" y="22"/>
                    </a:lnTo>
                    <a:lnTo>
                      <a:pt x="155" y="25"/>
                    </a:lnTo>
                    <a:lnTo>
                      <a:pt x="155" y="30"/>
                    </a:lnTo>
                    <a:lnTo>
                      <a:pt x="155" y="32"/>
                    </a:lnTo>
                    <a:lnTo>
                      <a:pt x="155" y="35"/>
                    </a:lnTo>
                    <a:lnTo>
                      <a:pt x="156" y="38"/>
                    </a:lnTo>
                    <a:lnTo>
                      <a:pt x="157" y="41"/>
                    </a:lnTo>
                    <a:lnTo>
                      <a:pt x="161" y="44"/>
                    </a:lnTo>
                    <a:lnTo>
                      <a:pt x="163" y="47"/>
                    </a:lnTo>
                    <a:lnTo>
                      <a:pt x="164" y="50"/>
                    </a:lnTo>
                    <a:lnTo>
                      <a:pt x="164" y="53"/>
                    </a:lnTo>
                    <a:lnTo>
                      <a:pt x="164" y="58"/>
                    </a:lnTo>
                    <a:lnTo>
                      <a:pt x="164" y="62"/>
                    </a:lnTo>
                    <a:lnTo>
                      <a:pt x="163" y="65"/>
                    </a:lnTo>
                    <a:lnTo>
                      <a:pt x="163" y="69"/>
                    </a:lnTo>
                    <a:lnTo>
                      <a:pt x="163" y="74"/>
                    </a:lnTo>
                    <a:lnTo>
                      <a:pt x="165" y="78"/>
                    </a:lnTo>
                    <a:lnTo>
                      <a:pt x="169" y="90"/>
                    </a:lnTo>
                    <a:lnTo>
                      <a:pt x="174" y="103"/>
                    </a:lnTo>
                    <a:lnTo>
                      <a:pt x="180" y="114"/>
                    </a:lnTo>
                    <a:lnTo>
                      <a:pt x="187" y="124"/>
                    </a:lnTo>
                    <a:lnTo>
                      <a:pt x="195" y="135"/>
                    </a:lnTo>
                    <a:lnTo>
                      <a:pt x="203" y="144"/>
                    </a:lnTo>
                    <a:lnTo>
                      <a:pt x="212" y="151"/>
                    </a:lnTo>
                    <a:lnTo>
                      <a:pt x="222" y="158"/>
                    </a:lnTo>
                    <a:lnTo>
                      <a:pt x="231" y="163"/>
                    </a:lnTo>
                    <a:lnTo>
                      <a:pt x="241" y="169"/>
                    </a:lnTo>
                    <a:lnTo>
                      <a:pt x="241" y="173"/>
                    </a:lnTo>
                    <a:lnTo>
                      <a:pt x="241" y="177"/>
                    </a:lnTo>
                    <a:lnTo>
                      <a:pt x="241" y="183"/>
                    </a:lnTo>
                    <a:lnTo>
                      <a:pt x="241" y="189"/>
                    </a:lnTo>
                    <a:lnTo>
                      <a:pt x="240" y="193"/>
                    </a:lnTo>
                    <a:lnTo>
                      <a:pt x="240" y="199"/>
                    </a:lnTo>
                    <a:lnTo>
                      <a:pt x="241" y="203"/>
                    </a:lnTo>
                    <a:lnTo>
                      <a:pt x="243" y="206"/>
                    </a:lnTo>
                    <a:lnTo>
                      <a:pt x="246" y="209"/>
                    </a:lnTo>
                    <a:lnTo>
                      <a:pt x="250" y="210"/>
                    </a:lnTo>
                    <a:lnTo>
                      <a:pt x="255" y="209"/>
                    </a:lnTo>
                    <a:lnTo>
                      <a:pt x="260" y="206"/>
                    </a:lnTo>
                    <a:lnTo>
                      <a:pt x="264" y="204"/>
                    </a:lnTo>
                    <a:lnTo>
                      <a:pt x="267" y="201"/>
                    </a:lnTo>
                    <a:lnTo>
                      <a:pt x="271" y="199"/>
                    </a:lnTo>
                    <a:lnTo>
                      <a:pt x="276" y="194"/>
                    </a:lnTo>
                    <a:lnTo>
                      <a:pt x="280" y="192"/>
                    </a:lnTo>
                    <a:lnTo>
                      <a:pt x="284" y="189"/>
                    </a:lnTo>
                    <a:lnTo>
                      <a:pt x="288" y="188"/>
                    </a:lnTo>
                    <a:lnTo>
                      <a:pt x="292" y="186"/>
                    </a:lnTo>
                    <a:lnTo>
                      <a:pt x="302" y="192"/>
                    </a:lnTo>
                    <a:lnTo>
                      <a:pt x="310" y="198"/>
                    </a:lnTo>
                    <a:lnTo>
                      <a:pt x="320" y="202"/>
                    </a:lnTo>
                    <a:lnTo>
                      <a:pt x="329" y="206"/>
                    </a:lnTo>
                    <a:lnTo>
                      <a:pt x="339" y="210"/>
                    </a:lnTo>
                    <a:lnTo>
                      <a:pt x="348" y="215"/>
                    </a:lnTo>
                    <a:lnTo>
                      <a:pt x="358" y="220"/>
                    </a:lnTo>
                    <a:lnTo>
                      <a:pt x="367" y="226"/>
                    </a:lnTo>
                    <a:lnTo>
                      <a:pt x="376" y="231"/>
                    </a:lnTo>
                    <a:lnTo>
                      <a:pt x="384" y="237"/>
                    </a:lnTo>
                    <a:lnTo>
                      <a:pt x="383" y="242"/>
                    </a:lnTo>
                    <a:lnTo>
                      <a:pt x="383" y="245"/>
                    </a:lnTo>
                    <a:lnTo>
                      <a:pt x="384" y="247"/>
                    </a:lnTo>
                    <a:lnTo>
                      <a:pt x="386" y="249"/>
                    </a:lnTo>
                    <a:lnTo>
                      <a:pt x="387" y="254"/>
                    </a:lnTo>
                    <a:lnTo>
                      <a:pt x="390" y="256"/>
                    </a:lnTo>
                    <a:lnTo>
                      <a:pt x="392" y="257"/>
                    </a:lnTo>
                    <a:lnTo>
                      <a:pt x="395" y="258"/>
                    </a:lnTo>
                    <a:lnTo>
                      <a:pt x="397" y="259"/>
                    </a:lnTo>
                    <a:lnTo>
                      <a:pt x="400" y="261"/>
                    </a:lnTo>
                    <a:lnTo>
                      <a:pt x="423" y="251"/>
                    </a:lnTo>
                    <a:lnTo>
                      <a:pt x="435" y="261"/>
                    </a:lnTo>
                    <a:lnTo>
                      <a:pt x="449" y="269"/>
                    </a:lnTo>
                    <a:lnTo>
                      <a:pt x="462" y="277"/>
                    </a:lnTo>
                    <a:lnTo>
                      <a:pt x="476" y="285"/>
                    </a:lnTo>
                    <a:lnTo>
                      <a:pt x="489" y="291"/>
                    </a:lnTo>
                    <a:lnTo>
                      <a:pt x="503" y="299"/>
                    </a:lnTo>
                    <a:lnTo>
                      <a:pt x="517" y="306"/>
                    </a:lnTo>
                    <a:lnTo>
                      <a:pt x="530" y="314"/>
                    </a:lnTo>
                    <a:lnTo>
                      <a:pt x="543" y="322"/>
                    </a:lnTo>
                    <a:lnTo>
                      <a:pt x="556" y="331"/>
                    </a:lnTo>
                    <a:lnTo>
                      <a:pt x="556" y="335"/>
                    </a:lnTo>
                    <a:lnTo>
                      <a:pt x="556" y="340"/>
                    </a:lnTo>
                    <a:lnTo>
                      <a:pt x="557" y="345"/>
                    </a:lnTo>
                    <a:lnTo>
                      <a:pt x="558" y="348"/>
                    </a:lnTo>
                    <a:lnTo>
                      <a:pt x="560" y="352"/>
                    </a:lnTo>
                    <a:lnTo>
                      <a:pt x="562" y="354"/>
                    </a:lnTo>
                    <a:lnTo>
                      <a:pt x="564" y="357"/>
                    </a:lnTo>
                    <a:lnTo>
                      <a:pt x="567" y="359"/>
                    </a:lnTo>
                    <a:lnTo>
                      <a:pt x="570" y="361"/>
                    </a:lnTo>
                    <a:lnTo>
                      <a:pt x="573" y="361"/>
                    </a:lnTo>
                    <a:lnTo>
                      <a:pt x="577" y="363"/>
                    </a:lnTo>
                    <a:lnTo>
                      <a:pt x="581" y="363"/>
                    </a:lnTo>
                    <a:lnTo>
                      <a:pt x="585" y="363"/>
                    </a:lnTo>
                    <a:lnTo>
                      <a:pt x="588" y="361"/>
                    </a:lnTo>
                    <a:lnTo>
                      <a:pt x="591" y="359"/>
                    </a:lnTo>
                    <a:lnTo>
                      <a:pt x="594" y="357"/>
                    </a:lnTo>
                    <a:lnTo>
                      <a:pt x="597" y="356"/>
                    </a:lnTo>
                    <a:lnTo>
                      <a:pt x="600" y="354"/>
                    </a:lnTo>
                    <a:lnTo>
                      <a:pt x="603" y="350"/>
                    </a:lnTo>
                    <a:lnTo>
                      <a:pt x="607" y="349"/>
                    </a:lnTo>
                    <a:lnTo>
                      <a:pt x="652" y="369"/>
                    </a:lnTo>
                    <a:lnTo>
                      <a:pt x="652" y="375"/>
                    </a:lnTo>
                    <a:lnTo>
                      <a:pt x="652" y="381"/>
                    </a:lnTo>
                    <a:lnTo>
                      <a:pt x="652" y="387"/>
                    </a:lnTo>
                    <a:lnTo>
                      <a:pt x="652" y="395"/>
                    </a:lnTo>
                    <a:lnTo>
                      <a:pt x="653" y="401"/>
                    </a:lnTo>
                    <a:lnTo>
                      <a:pt x="654" y="407"/>
                    </a:lnTo>
                    <a:lnTo>
                      <a:pt x="656" y="414"/>
                    </a:lnTo>
                    <a:lnTo>
                      <a:pt x="657" y="419"/>
                    </a:lnTo>
                    <a:lnTo>
                      <a:pt x="660" y="425"/>
                    </a:lnTo>
                    <a:lnTo>
                      <a:pt x="662" y="430"/>
                    </a:lnTo>
                    <a:lnTo>
                      <a:pt x="669" y="433"/>
                    </a:lnTo>
                    <a:lnTo>
                      <a:pt x="674" y="438"/>
                    </a:lnTo>
                    <a:lnTo>
                      <a:pt x="676" y="445"/>
                    </a:lnTo>
                    <a:lnTo>
                      <a:pt x="677" y="453"/>
                    </a:lnTo>
                    <a:lnTo>
                      <a:pt x="676" y="461"/>
                    </a:lnTo>
                    <a:lnTo>
                      <a:pt x="674" y="470"/>
                    </a:lnTo>
                    <a:lnTo>
                      <a:pt x="672" y="479"/>
                    </a:lnTo>
                    <a:lnTo>
                      <a:pt x="669" y="487"/>
                    </a:lnTo>
                    <a:lnTo>
                      <a:pt x="667" y="495"/>
                    </a:lnTo>
                    <a:lnTo>
                      <a:pt x="666" y="502"/>
                    </a:lnTo>
                    <a:lnTo>
                      <a:pt x="642" y="599"/>
                    </a:lnTo>
                    <a:lnTo>
                      <a:pt x="636" y="599"/>
                    </a:lnTo>
                    <a:lnTo>
                      <a:pt x="631" y="597"/>
                    </a:lnTo>
                    <a:lnTo>
                      <a:pt x="626" y="595"/>
                    </a:lnTo>
                    <a:lnTo>
                      <a:pt x="621" y="593"/>
                    </a:lnTo>
                    <a:lnTo>
                      <a:pt x="615" y="589"/>
                    </a:lnTo>
                    <a:lnTo>
                      <a:pt x="610" y="585"/>
                    </a:lnTo>
                    <a:lnTo>
                      <a:pt x="605" y="583"/>
                    </a:lnTo>
                    <a:lnTo>
                      <a:pt x="599" y="580"/>
                    </a:lnTo>
                    <a:lnTo>
                      <a:pt x="593" y="578"/>
                    </a:lnTo>
                    <a:lnTo>
                      <a:pt x="588" y="578"/>
                    </a:lnTo>
                    <a:lnTo>
                      <a:pt x="579" y="573"/>
                    </a:lnTo>
                    <a:lnTo>
                      <a:pt x="571" y="571"/>
                    </a:lnTo>
                    <a:lnTo>
                      <a:pt x="563" y="571"/>
                    </a:lnTo>
                    <a:lnTo>
                      <a:pt x="555" y="573"/>
                    </a:lnTo>
                    <a:lnTo>
                      <a:pt x="547" y="573"/>
                    </a:lnTo>
                    <a:lnTo>
                      <a:pt x="539" y="573"/>
                    </a:lnTo>
                    <a:lnTo>
                      <a:pt x="533" y="571"/>
                    </a:lnTo>
                    <a:lnTo>
                      <a:pt x="526" y="568"/>
                    </a:lnTo>
                    <a:lnTo>
                      <a:pt x="521" y="560"/>
                    </a:lnTo>
                    <a:lnTo>
                      <a:pt x="515" y="550"/>
                    </a:lnTo>
                    <a:lnTo>
                      <a:pt x="523" y="549"/>
                    </a:lnTo>
                    <a:lnTo>
                      <a:pt x="530" y="549"/>
                    </a:lnTo>
                    <a:lnTo>
                      <a:pt x="538" y="547"/>
                    </a:lnTo>
                    <a:lnTo>
                      <a:pt x="546" y="547"/>
                    </a:lnTo>
                    <a:lnTo>
                      <a:pt x="554" y="546"/>
                    </a:lnTo>
                    <a:lnTo>
                      <a:pt x="562" y="543"/>
                    </a:lnTo>
                    <a:lnTo>
                      <a:pt x="569" y="540"/>
                    </a:lnTo>
                    <a:lnTo>
                      <a:pt x="575" y="535"/>
                    </a:lnTo>
                    <a:lnTo>
                      <a:pt x="581" y="528"/>
                    </a:lnTo>
                    <a:lnTo>
                      <a:pt x="585" y="518"/>
                    </a:lnTo>
                    <a:lnTo>
                      <a:pt x="586" y="511"/>
                    </a:lnTo>
                    <a:lnTo>
                      <a:pt x="585" y="503"/>
                    </a:lnTo>
                    <a:lnTo>
                      <a:pt x="583" y="497"/>
                    </a:lnTo>
                    <a:lnTo>
                      <a:pt x="581" y="490"/>
                    </a:lnTo>
                    <a:lnTo>
                      <a:pt x="579" y="485"/>
                    </a:lnTo>
                    <a:lnTo>
                      <a:pt x="574" y="479"/>
                    </a:lnTo>
                    <a:lnTo>
                      <a:pt x="570" y="474"/>
                    </a:lnTo>
                    <a:lnTo>
                      <a:pt x="566" y="470"/>
                    </a:lnTo>
                    <a:lnTo>
                      <a:pt x="562" y="466"/>
                    </a:lnTo>
                    <a:lnTo>
                      <a:pt x="558" y="462"/>
                    </a:lnTo>
                    <a:lnTo>
                      <a:pt x="545" y="454"/>
                    </a:lnTo>
                    <a:lnTo>
                      <a:pt x="532" y="445"/>
                    </a:lnTo>
                    <a:lnTo>
                      <a:pt x="519" y="438"/>
                    </a:lnTo>
                    <a:lnTo>
                      <a:pt x="507" y="430"/>
                    </a:lnTo>
                    <a:lnTo>
                      <a:pt x="494" y="423"/>
                    </a:lnTo>
                    <a:lnTo>
                      <a:pt x="481" y="414"/>
                    </a:lnTo>
                    <a:lnTo>
                      <a:pt x="467" y="407"/>
                    </a:lnTo>
                    <a:lnTo>
                      <a:pt x="455" y="401"/>
                    </a:lnTo>
                    <a:lnTo>
                      <a:pt x="441" y="395"/>
                    </a:lnTo>
                    <a:lnTo>
                      <a:pt x="427" y="389"/>
                    </a:lnTo>
                    <a:lnTo>
                      <a:pt x="427" y="387"/>
                    </a:lnTo>
                    <a:lnTo>
                      <a:pt x="425" y="385"/>
                    </a:lnTo>
                    <a:lnTo>
                      <a:pt x="424" y="383"/>
                    </a:lnTo>
                    <a:lnTo>
                      <a:pt x="423" y="381"/>
                    </a:lnTo>
                    <a:lnTo>
                      <a:pt x="421" y="378"/>
                    </a:lnTo>
                    <a:lnTo>
                      <a:pt x="419" y="375"/>
                    </a:lnTo>
                    <a:lnTo>
                      <a:pt x="418" y="373"/>
                    </a:lnTo>
                    <a:lnTo>
                      <a:pt x="415" y="371"/>
                    </a:lnTo>
                    <a:lnTo>
                      <a:pt x="415" y="369"/>
                    </a:lnTo>
                    <a:lnTo>
                      <a:pt x="413" y="368"/>
                    </a:lnTo>
                    <a:lnTo>
                      <a:pt x="419" y="364"/>
                    </a:lnTo>
                    <a:lnTo>
                      <a:pt x="425" y="363"/>
                    </a:lnTo>
                    <a:lnTo>
                      <a:pt x="431" y="363"/>
                    </a:lnTo>
                    <a:lnTo>
                      <a:pt x="437" y="366"/>
                    </a:lnTo>
                    <a:lnTo>
                      <a:pt x="443" y="368"/>
                    </a:lnTo>
                    <a:lnTo>
                      <a:pt x="448" y="371"/>
                    </a:lnTo>
                    <a:lnTo>
                      <a:pt x="453" y="375"/>
                    </a:lnTo>
                    <a:lnTo>
                      <a:pt x="459" y="378"/>
                    </a:lnTo>
                    <a:lnTo>
                      <a:pt x="464" y="381"/>
                    </a:lnTo>
                    <a:lnTo>
                      <a:pt x="470" y="383"/>
                    </a:lnTo>
                    <a:lnTo>
                      <a:pt x="471" y="382"/>
                    </a:lnTo>
                    <a:lnTo>
                      <a:pt x="472" y="381"/>
                    </a:lnTo>
                    <a:lnTo>
                      <a:pt x="473" y="378"/>
                    </a:lnTo>
                    <a:lnTo>
                      <a:pt x="474" y="377"/>
                    </a:lnTo>
                    <a:lnTo>
                      <a:pt x="474" y="375"/>
                    </a:lnTo>
                    <a:lnTo>
                      <a:pt x="474" y="373"/>
                    </a:lnTo>
                    <a:lnTo>
                      <a:pt x="473" y="371"/>
                    </a:lnTo>
                    <a:lnTo>
                      <a:pt x="473" y="370"/>
                    </a:lnTo>
                    <a:lnTo>
                      <a:pt x="472" y="368"/>
                    </a:lnTo>
                    <a:lnTo>
                      <a:pt x="471" y="368"/>
                    </a:lnTo>
                    <a:lnTo>
                      <a:pt x="467" y="359"/>
                    </a:lnTo>
                    <a:lnTo>
                      <a:pt x="461" y="352"/>
                    </a:lnTo>
                    <a:lnTo>
                      <a:pt x="455" y="346"/>
                    </a:lnTo>
                    <a:lnTo>
                      <a:pt x="449" y="342"/>
                    </a:lnTo>
                    <a:lnTo>
                      <a:pt x="443" y="338"/>
                    </a:lnTo>
                    <a:lnTo>
                      <a:pt x="437" y="332"/>
                    </a:lnTo>
                    <a:lnTo>
                      <a:pt x="431" y="330"/>
                    </a:lnTo>
                    <a:lnTo>
                      <a:pt x="425" y="326"/>
                    </a:lnTo>
                    <a:lnTo>
                      <a:pt x="418" y="321"/>
                    </a:lnTo>
                    <a:lnTo>
                      <a:pt x="413" y="317"/>
                    </a:lnTo>
                    <a:lnTo>
                      <a:pt x="416" y="313"/>
                    </a:lnTo>
                    <a:lnTo>
                      <a:pt x="420" y="311"/>
                    </a:lnTo>
                    <a:lnTo>
                      <a:pt x="424" y="307"/>
                    </a:lnTo>
                    <a:lnTo>
                      <a:pt x="428" y="305"/>
                    </a:lnTo>
                    <a:lnTo>
                      <a:pt x="433" y="303"/>
                    </a:lnTo>
                    <a:lnTo>
                      <a:pt x="437" y="301"/>
                    </a:lnTo>
                    <a:lnTo>
                      <a:pt x="440" y="298"/>
                    </a:lnTo>
                    <a:lnTo>
                      <a:pt x="443" y="294"/>
                    </a:lnTo>
                    <a:lnTo>
                      <a:pt x="446" y="289"/>
                    </a:lnTo>
                    <a:lnTo>
                      <a:pt x="446" y="283"/>
                    </a:lnTo>
                    <a:lnTo>
                      <a:pt x="439" y="276"/>
                    </a:lnTo>
                    <a:lnTo>
                      <a:pt x="431" y="271"/>
                    </a:lnTo>
                    <a:lnTo>
                      <a:pt x="423" y="269"/>
                    </a:lnTo>
                    <a:lnTo>
                      <a:pt x="414" y="266"/>
                    </a:lnTo>
                    <a:lnTo>
                      <a:pt x="405" y="266"/>
                    </a:lnTo>
                    <a:lnTo>
                      <a:pt x="397" y="269"/>
                    </a:lnTo>
                    <a:lnTo>
                      <a:pt x="388" y="271"/>
                    </a:lnTo>
                    <a:lnTo>
                      <a:pt x="378" y="274"/>
                    </a:lnTo>
                    <a:lnTo>
                      <a:pt x="370" y="277"/>
                    </a:lnTo>
                    <a:lnTo>
                      <a:pt x="362" y="280"/>
                    </a:lnTo>
                    <a:lnTo>
                      <a:pt x="358" y="237"/>
                    </a:lnTo>
                    <a:lnTo>
                      <a:pt x="354" y="238"/>
                    </a:lnTo>
                    <a:lnTo>
                      <a:pt x="351" y="238"/>
                    </a:lnTo>
                    <a:lnTo>
                      <a:pt x="348" y="237"/>
                    </a:lnTo>
                    <a:lnTo>
                      <a:pt x="346" y="237"/>
                    </a:lnTo>
                    <a:lnTo>
                      <a:pt x="344" y="237"/>
                    </a:lnTo>
                    <a:lnTo>
                      <a:pt x="340" y="237"/>
                    </a:lnTo>
                    <a:lnTo>
                      <a:pt x="337" y="237"/>
                    </a:lnTo>
                    <a:lnTo>
                      <a:pt x="334" y="240"/>
                    </a:lnTo>
                    <a:lnTo>
                      <a:pt x="332" y="241"/>
                    </a:lnTo>
                    <a:lnTo>
                      <a:pt x="329" y="242"/>
                    </a:lnTo>
                    <a:lnTo>
                      <a:pt x="327" y="244"/>
                    </a:lnTo>
                    <a:lnTo>
                      <a:pt x="325" y="245"/>
                    </a:lnTo>
                    <a:lnTo>
                      <a:pt x="324" y="246"/>
                    </a:lnTo>
                    <a:lnTo>
                      <a:pt x="322" y="247"/>
                    </a:lnTo>
                    <a:lnTo>
                      <a:pt x="322" y="249"/>
                    </a:lnTo>
                    <a:lnTo>
                      <a:pt x="320" y="251"/>
                    </a:lnTo>
                    <a:lnTo>
                      <a:pt x="320" y="254"/>
                    </a:lnTo>
                    <a:lnTo>
                      <a:pt x="318" y="256"/>
                    </a:lnTo>
                    <a:lnTo>
                      <a:pt x="318" y="258"/>
                    </a:lnTo>
                    <a:lnTo>
                      <a:pt x="318" y="261"/>
                    </a:lnTo>
                    <a:lnTo>
                      <a:pt x="314" y="259"/>
                    </a:lnTo>
                    <a:lnTo>
                      <a:pt x="311" y="257"/>
                    </a:lnTo>
                    <a:lnTo>
                      <a:pt x="308" y="255"/>
                    </a:lnTo>
                    <a:lnTo>
                      <a:pt x="304" y="252"/>
                    </a:lnTo>
                    <a:lnTo>
                      <a:pt x="300" y="249"/>
                    </a:lnTo>
                    <a:lnTo>
                      <a:pt x="296" y="247"/>
                    </a:lnTo>
                    <a:lnTo>
                      <a:pt x="292" y="244"/>
                    </a:lnTo>
                    <a:lnTo>
                      <a:pt x="289" y="242"/>
                    </a:lnTo>
                    <a:lnTo>
                      <a:pt x="285" y="238"/>
                    </a:lnTo>
                    <a:lnTo>
                      <a:pt x="282" y="236"/>
                    </a:lnTo>
                    <a:lnTo>
                      <a:pt x="278" y="233"/>
                    </a:lnTo>
                    <a:lnTo>
                      <a:pt x="274" y="232"/>
                    </a:lnTo>
                    <a:lnTo>
                      <a:pt x="269" y="230"/>
                    </a:lnTo>
                    <a:lnTo>
                      <a:pt x="264" y="228"/>
                    </a:lnTo>
                    <a:lnTo>
                      <a:pt x="259" y="226"/>
                    </a:lnTo>
                    <a:lnTo>
                      <a:pt x="255" y="226"/>
                    </a:lnTo>
                    <a:lnTo>
                      <a:pt x="250" y="226"/>
                    </a:lnTo>
                    <a:lnTo>
                      <a:pt x="246" y="226"/>
                    </a:lnTo>
                    <a:lnTo>
                      <a:pt x="242" y="229"/>
                    </a:lnTo>
                    <a:lnTo>
                      <a:pt x="239" y="233"/>
                    </a:lnTo>
                    <a:lnTo>
                      <a:pt x="239" y="236"/>
                    </a:lnTo>
                    <a:lnTo>
                      <a:pt x="240" y="240"/>
                    </a:lnTo>
                    <a:lnTo>
                      <a:pt x="241" y="242"/>
                    </a:lnTo>
                    <a:lnTo>
                      <a:pt x="242" y="244"/>
                    </a:lnTo>
                    <a:lnTo>
                      <a:pt x="244" y="245"/>
                    </a:lnTo>
                    <a:lnTo>
                      <a:pt x="246" y="247"/>
                    </a:lnTo>
                    <a:lnTo>
                      <a:pt x="248" y="249"/>
                    </a:lnTo>
                    <a:lnTo>
                      <a:pt x="250" y="251"/>
                    </a:lnTo>
                    <a:lnTo>
                      <a:pt x="251" y="254"/>
                    </a:lnTo>
                    <a:lnTo>
                      <a:pt x="252" y="256"/>
                    </a:lnTo>
                    <a:lnTo>
                      <a:pt x="247" y="258"/>
                    </a:lnTo>
                    <a:lnTo>
                      <a:pt x="241" y="258"/>
                    </a:lnTo>
                    <a:lnTo>
                      <a:pt x="234" y="258"/>
                    </a:lnTo>
                    <a:lnTo>
                      <a:pt x="228" y="258"/>
                    </a:lnTo>
                    <a:lnTo>
                      <a:pt x="222" y="258"/>
                    </a:lnTo>
                    <a:lnTo>
                      <a:pt x="218" y="259"/>
                    </a:lnTo>
                    <a:lnTo>
                      <a:pt x="213" y="261"/>
                    </a:lnTo>
                    <a:lnTo>
                      <a:pt x="209" y="264"/>
                    </a:lnTo>
                    <a:lnTo>
                      <a:pt x="206" y="270"/>
                    </a:lnTo>
                    <a:lnTo>
                      <a:pt x="206" y="278"/>
                    </a:lnTo>
                    <a:lnTo>
                      <a:pt x="208" y="280"/>
                    </a:lnTo>
                    <a:lnTo>
                      <a:pt x="209" y="282"/>
                    </a:lnTo>
                    <a:lnTo>
                      <a:pt x="210" y="283"/>
                    </a:lnTo>
                    <a:lnTo>
                      <a:pt x="211" y="283"/>
                    </a:lnTo>
                    <a:lnTo>
                      <a:pt x="212" y="283"/>
                    </a:lnTo>
                    <a:lnTo>
                      <a:pt x="213" y="285"/>
                    </a:lnTo>
                    <a:lnTo>
                      <a:pt x="214" y="285"/>
                    </a:lnTo>
                    <a:lnTo>
                      <a:pt x="215" y="286"/>
                    </a:lnTo>
                    <a:lnTo>
                      <a:pt x="204" y="289"/>
                    </a:lnTo>
                    <a:lnTo>
                      <a:pt x="194" y="290"/>
                    </a:lnTo>
                    <a:lnTo>
                      <a:pt x="183" y="296"/>
                    </a:lnTo>
                    <a:lnTo>
                      <a:pt x="173" y="301"/>
                    </a:lnTo>
                    <a:lnTo>
                      <a:pt x="163" y="307"/>
                    </a:lnTo>
                    <a:lnTo>
                      <a:pt x="154" y="314"/>
                    </a:lnTo>
                    <a:lnTo>
                      <a:pt x="145" y="322"/>
                    </a:lnTo>
                    <a:lnTo>
                      <a:pt x="137" y="332"/>
                    </a:lnTo>
                    <a:lnTo>
                      <a:pt x="129" y="342"/>
                    </a:lnTo>
                    <a:lnTo>
                      <a:pt x="123" y="354"/>
                    </a:lnTo>
                    <a:lnTo>
                      <a:pt x="125" y="356"/>
                    </a:lnTo>
                    <a:lnTo>
                      <a:pt x="128" y="357"/>
                    </a:lnTo>
                    <a:lnTo>
                      <a:pt x="131" y="358"/>
                    </a:lnTo>
                    <a:lnTo>
                      <a:pt x="134" y="357"/>
                    </a:lnTo>
                    <a:lnTo>
                      <a:pt x="137" y="357"/>
                    </a:lnTo>
                    <a:lnTo>
                      <a:pt x="141" y="357"/>
                    </a:lnTo>
                    <a:lnTo>
                      <a:pt x="145" y="356"/>
                    </a:lnTo>
                    <a:lnTo>
                      <a:pt x="148" y="355"/>
                    </a:lnTo>
                    <a:lnTo>
                      <a:pt x="151" y="355"/>
                    </a:lnTo>
                    <a:lnTo>
                      <a:pt x="155" y="356"/>
                    </a:lnTo>
                    <a:lnTo>
                      <a:pt x="154" y="361"/>
                    </a:lnTo>
                    <a:lnTo>
                      <a:pt x="151" y="366"/>
                    </a:lnTo>
                    <a:lnTo>
                      <a:pt x="148" y="370"/>
                    </a:lnTo>
                    <a:lnTo>
                      <a:pt x="145" y="373"/>
                    </a:lnTo>
                    <a:lnTo>
                      <a:pt x="141" y="376"/>
                    </a:lnTo>
                    <a:lnTo>
                      <a:pt x="137" y="380"/>
                    </a:lnTo>
                    <a:lnTo>
                      <a:pt x="133" y="384"/>
                    </a:lnTo>
                    <a:lnTo>
                      <a:pt x="131" y="389"/>
                    </a:lnTo>
                    <a:lnTo>
                      <a:pt x="130" y="395"/>
                    </a:lnTo>
                    <a:lnTo>
                      <a:pt x="130" y="402"/>
                    </a:lnTo>
                    <a:lnTo>
                      <a:pt x="133" y="405"/>
                    </a:lnTo>
                    <a:lnTo>
                      <a:pt x="135" y="409"/>
                    </a:lnTo>
                    <a:lnTo>
                      <a:pt x="135" y="412"/>
                    </a:lnTo>
                    <a:lnTo>
                      <a:pt x="133" y="414"/>
                    </a:lnTo>
                    <a:lnTo>
                      <a:pt x="130" y="418"/>
                    </a:lnTo>
                    <a:lnTo>
                      <a:pt x="127" y="421"/>
                    </a:lnTo>
                    <a:lnTo>
                      <a:pt x="123" y="424"/>
                    </a:lnTo>
                    <a:lnTo>
                      <a:pt x="120" y="428"/>
                    </a:lnTo>
                    <a:lnTo>
                      <a:pt x="118" y="432"/>
                    </a:lnTo>
                    <a:lnTo>
                      <a:pt x="118" y="437"/>
                    </a:lnTo>
                    <a:lnTo>
                      <a:pt x="117" y="441"/>
                    </a:lnTo>
                    <a:lnTo>
                      <a:pt x="117" y="445"/>
                    </a:lnTo>
                    <a:lnTo>
                      <a:pt x="116" y="449"/>
                    </a:lnTo>
                    <a:lnTo>
                      <a:pt x="115" y="454"/>
                    </a:lnTo>
                    <a:lnTo>
                      <a:pt x="114" y="458"/>
                    </a:lnTo>
                    <a:lnTo>
                      <a:pt x="113" y="462"/>
                    </a:lnTo>
                    <a:lnTo>
                      <a:pt x="113" y="468"/>
                    </a:lnTo>
                    <a:lnTo>
                      <a:pt x="113" y="471"/>
                    </a:lnTo>
                    <a:lnTo>
                      <a:pt x="114" y="476"/>
                    </a:lnTo>
                    <a:lnTo>
                      <a:pt x="116" y="480"/>
                    </a:lnTo>
                    <a:lnTo>
                      <a:pt x="133" y="473"/>
                    </a:lnTo>
                    <a:lnTo>
                      <a:pt x="132" y="476"/>
                    </a:lnTo>
                    <a:lnTo>
                      <a:pt x="131" y="479"/>
                    </a:lnTo>
                    <a:lnTo>
                      <a:pt x="131" y="481"/>
                    </a:lnTo>
                    <a:lnTo>
                      <a:pt x="131" y="484"/>
                    </a:lnTo>
                    <a:lnTo>
                      <a:pt x="131" y="487"/>
                    </a:lnTo>
                    <a:lnTo>
                      <a:pt x="131" y="490"/>
                    </a:lnTo>
                    <a:lnTo>
                      <a:pt x="131" y="493"/>
                    </a:lnTo>
                    <a:lnTo>
                      <a:pt x="131" y="496"/>
                    </a:lnTo>
                    <a:lnTo>
                      <a:pt x="132" y="499"/>
                    </a:lnTo>
                    <a:lnTo>
                      <a:pt x="133" y="502"/>
                    </a:lnTo>
                    <a:lnTo>
                      <a:pt x="136" y="503"/>
                    </a:lnTo>
                    <a:lnTo>
                      <a:pt x="140" y="503"/>
                    </a:lnTo>
                    <a:lnTo>
                      <a:pt x="143" y="502"/>
                    </a:lnTo>
                    <a:lnTo>
                      <a:pt x="147" y="501"/>
                    </a:lnTo>
                    <a:lnTo>
                      <a:pt x="150" y="501"/>
                    </a:lnTo>
                    <a:lnTo>
                      <a:pt x="154" y="499"/>
                    </a:lnTo>
                    <a:lnTo>
                      <a:pt x="157" y="499"/>
                    </a:lnTo>
                    <a:lnTo>
                      <a:pt x="161" y="497"/>
                    </a:lnTo>
                    <a:lnTo>
                      <a:pt x="165" y="496"/>
                    </a:lnTo>
                    <a:lnTo>
                      <a:pt x="169" y="496"/>
                    </a:lnTo>
                    <a:lnTo>
                      <a:pt x="170" y="499"/>
                    </a:lnTo>
                    <a:lnTo>
                      <a:pt x="171" y="501"/>
                    </a:lnTo>
                    <a:lnTo>
                      <a:pt x="171" y="504"/>
                    </a:lnTo>
                    <a:lnTo>
                      <a:pt x="169" y="507"/>
                    </a:lnTo>
                    <a:lnTo>
                      <a:pt x="169" y="509"/>
                    </a:lnTo>
                    <a:lnTo>
                      <a:pt x="167" y="512"/>
                    </a:lnTo>
                    <a:lnTo>
                      <a:pt x="167" y="514"/>
                    </a:lnTo>
                    <a:lnTo>
                      <a:pt x="166" y="517"/>
                    </a:lnTo>
                    <a:lnTo>
                      <a:pt x="167" y="521"/>
                    </a:lnTo>
                    <a:lnTo>
                      <a:pt x="169" y="523"/>
                    </a:lnTo>
                    <a:lnTo>
                      <a:pt x="160" y="521"/>
                    </a:lnTo>
                    <a:lnTo>
                      <a:pt x="152" y="521"/>
                    </a:lnTo>
                    <a:lnTo>
                      <a:pt x="143" y="523"/>
                    </a:lnTo>
                    <a:lnTo>
                      <a:pt x="136" y="526"/>
                    </a:lnTo>
                    <a:lnTo>
                      <a:pt x="129" y="530"/>
                    </a:lnTo>
                    <a:lnTo>
                      <a:pt x="121" y="535"/>
                    </a:lnTo>
                    <a:lnTo>
                      <a:pt x="113" y="541"/>
                    </a:lnTo>
                    <a:lnTo>
                      <a:pt x="106" y="547"/>
                    </a:lnTo>
                    <a:lnTo>
                      <a:pt x="99" y="554"/>
                    </a:lnTo>
                    <a:lnTo>
                      <a:pt x="93" y="560"/>
                    </a:lnTo>
                    <a:lnTo>
                      <a:pt x="79" y="577"/>
                    </a:lnTo>
                    <a:lnTo>
                      <a:pt x="66" y="593"/>
                    </a:lnTo>
                    <a:lnTo>
                      <a:pt x="54" y="610"/>
                    </a:lnTo>
                    <a:lnTo>
                      <a:pt x="43" y="628"/>
                    </a:lnTo>
                    <a:lnTo>
                      <a:pt x="33" y="648"/>
                    </a:lnTo>
                    <a:lnTo>
                      <a:pt x="25" y="668"/>
                    </a:lnTo>
                    <a:lnTo>
                      <a:pt x="17" y="688"/>
                    </a:lnTo>
                    <a:lnTo>
                      <a:pt x="10" y="709"/>
                    </a:lnTo>
                    <a:lnTo>
                      <a:pt x="5" y="730"/>
                    </a:lnTo>
                    <a:lnTo>
                      <a:pt x="0" y="753"/>
                    </a:lnTo>
                    <a:lnTo>
                      <a:pt x="7" y="763"/>
                    </a:lnTo>
                    <a:lnTo>
                      <a:pt x="15" y="772"/>
                    </a:lnTo>
                    <a:lnTo>
                      <a:pt x="23" y="781"/>
                    </a:lnTo>
                    <a:lnTo>
                      <a:pt x="32" y="790"/>
                    </a:lnTo>
                    <a:lnTo>
                      <a:pt x="41" y="797"/>
                    </a:lnTo>
                    <a:lnTo>
                      <a:pt x="51" y="805"/>
                    </a:lnTo>
                    <a:lnTo>
                      <a:pt x="61" y="812"/>
                    </a:lnTo>
                    <a:lnTo>
                      <a:pt x="70" y="819"/>
                    </a:lnTo>
                    <a:lnTo>
                      <a:pt x="79" y="825"/>
                    </a:lnTo>
                    <a:lnTo>
                      <a:pt x="89" y="833"/>
                    </a:lnTo>
                    <a:lnTo>
                      <a:pt x="95" y="833"/>
                    </a:lnTo>
                    <a:lnTo>
                      <a:pt x="100" y="836"/>
                    </a:lnTo>
                    <a:lnTo>
                      <a:pt x="103" y="840"/>
                    </a:lnTo>
                    <a:lnTo>
                      <a:pt x="106" y="846"/>
                    </a:lnTo>
                    <a:lnTo>
                      <a:pt x="108" y="851"/>
                    </a:lnTo>
                    <a:lnTo>
                      <a:pt x="110" y="857"/>
                    </a:lnTo>
                    <a:lnTo>
                      <a:pt x="111" y="864"/>
                    </a:lnTo>
                    <a:lnTo>
                      <a:pt x="113" y="870"/>
                    </a:lnTo>
                    <a:lnTo>
                      <a:pt x="114" y="877"/>
                    </a:lnTo>
                    <a:lnTo>
                      <a:pt x="116" y="881"/>
                    </a:lnTo>
                    <a:lnTo>
                      <a:pt x="123" y="907"/>
                    </a:lnTo>
                    <a:lnTo>
                      <a:pt x="130" y="933"/>
                    </a:lnTo>
                    <a:lnTo>
                      <a:pt x="137" y="959"/>
                    </a:lnTo>
                    <a:lnTo>
                      <a:pt x="145" y="983"/>
                    </a:lnTo>
                    <a:lnTo>
                      <a:pt x="152" y="1008"/>
                    </a:lnTo>
                    <a:lnTo>
                      <a:pt x="161" y="1033"/>
                    </a:lnTo>
                    <a:lnTo>
                      <a:pt x="169" y="1058"/>
                    </a:lnTo>
                    <a:lnTo>
                      <a:pt x="179" y="1082"/>
                    </a:lnTo>
                    <a:lnTo>
                      <a:pt x="189" y="1105"/>
                    </a:lnTo>
                    <a:lnTo>
                      <a:pt x="200" y="1129"/>
                    </a:lnTo>
                    <a:lnTo>
                      <a:pt x="192" y="1127"/>
                    </a:lnTo>
                    <a:lnTo>
                      <a:pt x="183" y="1127"/>
                    </a:lnTo>
                    <a:lnTo>
                      <a:pt x="174" y="1126"/>
                    </a:lnTo>
                    <a:lnTo>
                      <a:pt x="165" y="1123"/>
                    </a:lnTo>
                    <a:lnTo>
                      <a:pt x="157" y="1120"/>
                    </a:lnTo>
                    <a:lnTo>
                      <a:pt x="147" y="1117"/>
                    </a:lnTo>
                    <a:lnTo>
                      <a:pt x="139" y="1114"/>
                    </a:lnTo>
                    <a:lnTo>
                      <a:pt x="131" y="1109"/>
                    </a:lnTo>
                    <a:lnTo>
                      <a:pt x="122" y="1105"/>
                    </a:lnTo>
                    <a:lnTo>
                      <a:pt x="114" y="1100"/>
                    </a:lnTo>
                    <a:lnTo>
                      <a:pt x="114" y="1095"/>
                    </a:lnTo>
                    <a:lnTo>
                      <a:pt x="114" y="1092"/>
                    </a:lnTo>
                    <a:lnTo>
                      <a:pt x="114" y="1089"/>
                    </a:lnTo>
                    <a:lnTo>
                      <a:pt x="114" y="1085"/>
                    </a:lnTo>
                    <a:lnTo>
                      <a:pt x="115" y="1081"/>
                    </a:lnTo>
                    <a:lnTo>
                      <a:pt x="114" y="1078"/>
                    </a:lnTo>
                    <a:lnTo>
                      <a:pt x="114" y="1074"/>
                    </a:lnTo>
                    <a:lnTo>
                      <a:pt x="113" y="1071"/>
                    </a:lnTo>
                    <a:lnTo>
                      <a:pt x="113" y="1066"/>
                    </a:lnTo>
                    <a:lnTo>
                      <a:pt x="111" y="1062"/>
                    </a:lnTo>
                    <a:lnTo>
                      <a:pt x="109" y="1062"/>
                    </a:lnTo>
                    <a:lnTo>
                      <a:pt x="107" y="1061"/>
                    </a:lnTo>
                    <a:lnTo>
                      <a:pt x="105" y="1060"/>
                    </a:lnTo>
                    <a:lnTo>
                      <a:pt x="103" y="1060"/>
                    </a:lnTo>
                    <a:lnTo>
                      <a:pt x="101" y="1060"/>
                    </a:lnTo>
                    <a:lnTo>
                      <a:pt x="100" y="1060"/>
                    </a:lnTo>
                    <a:lnTo>
                      <a:pt x="98" y="1061"/>
                    </a:lnTo>
                    <a:lnTo>
                      <a:pt x="96" y="1062"/>
                    </a:lnTo>
                    <a:lnTo>
                      <a:pt x="94" y="1064"/>
                    </a:lnTo>
                    <a:lnTo>
                      <a:pt x="93" y="1065"/>
                    </a:lnTo>
                    <a:lnTo>
                      <a:pt x="90" y="1068"/>
                    </a:lnTo>
                    <a:lnTo>
                      <a:pt x="89" y="1072"/>
                    </a:lnTo>
                    <a:lnTo>
                      <a:pt x="87" y="1075"/>
                    </a:lnTo>
                    <a:lnTo>
                      <a:pt x="87" y="1078"/>
                    </a:lnTo>
                    <a:lnTo>
                      <a:pt x="87" y="1082"/>
                    </a:lnTo>
                    <a:lnTo>
                      <a:pt x="86" y="1086"/>
                    </a:lnTo>
                    <a:lnTo>
                      <a:pt x="85" y="1090"/>
                    </a:lnTo>
                    <a:lnTo>
                      <a:pt x="85" y="1094"/>
                    </a:lnTo>
                    <a:lnTo>
                      <a:pt x="83" y="1098"/>
                    </a:lnTo>
                    <a:lnTo>
                      <a:pt x="82" y="1102"/>
                    </a:lnTo>
                    <a:lnTo>
                      <a:pt x="77" y="1107"/>
                    </a:lnTo>
                    <a:lnTo>
                      <a:pt x="71" y="1114"/>
                    </a:lnTo>
                    <a:lnTo>
                      <a:pt x="65" y="1118"/>
                    </a:lnTo>
                    <a:lnTo>
                      <a:pt x="59" y="1123"/>
                    </a:lnTo>
                    <a:lnTo>
                      <a:pt x="53" y="1128"/>
                    </a:lnTo>
                    <a:lnTo>
                      <a:pt x="47" y="1133"/>
                    </a:lnTo>
                    <a:lnTo>
                      <a:pt x="43" y="1138"/>
                    </a:lnTo>
                    <a:lnTo>
                      <a:pt x="38" y="1146"/>
                    </a:lnTo>
                    <a:lnTo>
                      <a:pt x="35" y="1154"/>
                    </a:lnTo>
                    <a:lnTo>
                      <a:pt x="35" y="1162"/>
                    </a:lnTo>
                    <a:lnTo>
                      <a:pt x="38" y="1166"/>
                    </a:lnTo>
                    <a:lnTo>
                      <a:pt x="40" y="1169"/>
                    </a:lnTo>
                    <a:lnTo>
                      <a:pt x="43" y="1171"/>
                    </a:lnTo>
                    <a:lnTo>
                      <a:pt x="47" y="1172"/>
                    </a:lnTo>
                    <a:lnTo>
                      <a:pt x="49" y="1174"/>
                    </a:lnTo>
                    <a:lnTo>
                      <a:pt x="53" y="1176"/>
                    </a:lnTo>
                    <a:lnTo>
                      <a:pt x="56" y="1178"/>
                    </a:lnTo>
                    <a:lnTo>
                      <a:pt x="59" y="1180"/>
                    </a:lnTo>
                    <a:lnTo>
                      <a:pt x="61" y="1184"/>
                    </a:lnTo>
                    <a:lnTo>
                      <a:pt x="63" y="1187"/>
                    </a:lnTo>
                    <a:lnTo>
                      <a:pt x="67" y="1188"/>
                    </a:lnTo>
                    <a:lnTo>
                      <a:pt x="71" y="1187"/>
                    </a:lnTo>
                    <a:lnTo>
                      <a:pt x="73" y="1186"/>
                    </a:lnTo>
                    <a:lnTo>
                      <a:pt x="77" y="1183"/>
                    </a:lnTo>
                    <a:lnTo>
                      <a:pt x="79" y="1180"/>
                    </a:lnTo>
                    <a:lnTo>
                      <a:pt x="81" y="1178"/>
                    </a:lnTo>
                    <a:lnTo>
                      <a:pt x="84" y="1176"/>
                    </a:lnTo>
                    <a:lnTo>
                      <a:pt x="87" y="1177"/>
                    </a:lnTo>
                    <a:lnTo>
                      <a:pt x="89" y="1180"/>
                    </a:lnTo>
                    <a:lnTo>
                      <a:pt x="93" y="1185"/>
                    </a:lnTo>
                    <a:lnTo>
                      <a:pt x="95" y="1186"/>
                    </a:lnTo>
                    <a:lnTo>
                      <a:pt x="97" y="1186"/>
                    </a:lnTo>
                    <a:lnTo>
                      <a:pt x="99" y="1185"/>
                    </a:lnTo>
                    <a:lnTo>
                      <a:pt x="101" y="1184"/>
                    </a:lnTo>
                    <a:lnTo>
                      <a:pt x="103" y="1183"/>
                    </a:lnTo>
                    <a:lnTo>
                      <a:pt x="103" y="1180"/>
                    </a:lnTo>
                    <a:lnTo>
                      <a:pt x="105" y="1178"/>
                    </a:lnTo>
                    <a:lnTo>
                      <a:pt x="106" y="1176"/>
                    </a:lnTo>
                    <a:lnTo>
                      <a:pt x="107" y="1174"/>
                    </a:lnTo>
                    <a:lnTo>
                      <a:pt x="107" y="1171"/>
                    </a:lnTo>
                    <a:lnTo>
                      <a:pt x="108" y="1167"/>
                    </a:lnTo>
                    <a:lnTo>
                      <a:pt x="107" y="1163"/>
                    </a:lnTo>
                    <a:lnTo>
                      <a:pt x="106" y="1160"/>
                    </a:lnTo>
                    <a:lnTo>
                      <a:pt x="105" y="1159"/>
                    </a:lnTo>
                    <a:lnTo>
                      <a:pt x="103" y="1157"/>
                    </a:lnTo>
                    <a:lnTo>
                      <a:pt x="101" y="1155"/>
                    </a:lnTo>
                    <a:lnTo>
                      <a:pt x="100" y="1152"/>
                    </a:lnTo>
                    <a:lnTo>
                      <a:pt x="98" y="1149"/>
                    </a:lnTo>
                    <a:lnTo>
                      <a:pt x="96" y="1147"/>
                    </a:lnTo>
                    <a:lnTo>
                      <a:pt x="94" y="1145"/>
                    </a:lnTo>
                    <a:lnTo>
                      <a:pt x="95" y="1143"/>
                    </a:lnTo>
                    <a:lnTo>
                      <a:pt x="97" y="1141"/>
                    </a:lnTo>
                    <a:lnTo>
                      <a:pt x="99" y="1138"/>
                    </a:lnTo>
                    <a:lnTo>
                      <a:pt x="99" y="1137"/>
                    </a:lnTo>
                    <a:lnTo>
                      <a:pt x="101" y="1135"/>
                    </a:lnTo>
                    <a:lnTo>
                      <a:pt x="101" y="1134"/>
                    </a:lnTo>
                    <a:lnTo>
                      <a:pt x="103" y="1133"/>
                    </a:lnTo>
                    <a:lnTo>
                      <a:pt x="103" y="1131"/>
                    </a:lnTo>
                    <a:lnTo>
                      <a:pt x="105" y="1131"/>
                    </a:lnTo>
                    <a:lnTo>
                      <a:pt x="107" y="1131"/>
                    </a:lnTo>
                    <a:lnTo>
                      <a:pt x="118" y="1142"/>
                    </a:lnTo>
                    <a:lnTo>
                      <a:pt x="129" y="1155"/>
                    </a:lnTo>
                    <a:lnTo>
                      <a:pt x="141" y="1169"/>
                    </a:lnTo>
                    <a:lnTo>
                      <a:pt x="151" y="1183"/>
                    </a:lnTo>
                    <a:lnTo>
                      <a:pt x="162" y="1198"/>
                    </a:lnTo>
                    <a:lnTo>
                      <a:pt x="173" y="1212"/>
                    </a:lnTo>
                    <a:lnTo>
                      <a:pt x="185" y="1226"/>
                    </a:lnTo>
                    <a:lnTo>
                      <a:pt x="197" y="1236"/>
                    </a:lnTo>
                    <a:lnTo>
                      <a:pt x="210" y="1247"/>
                    </a:lnTo>
                    <a:lnTo>
                      <a:pt x="222" y="1255"/>
                    </a:lnTo>
                    <a:lnTo>
                      <a:pt x="234" y="1249"/>
                    </a:lnTo>
                    <a:lnTo>
                      <a:pt x="244" y="1241"/>
                    </a:lnTo>
                    <a:lnTo>
                      <a:pt x="253" y="1231"/>
                    </a:lnTo>
                    <a:lnTo>
                      <a:pt x="262" y="1219"/>
                    </a:lnTo>
                    <a:lnTo>
                      <a:pt x="270" y="1206"/>
                    </a:lnTo>
                    <a:lnTo>
                      <a:pt x="277" y="1193"/>
                    </a:lnTo>
                    <a:lnTo>
                      <a:pt x="284" y="1179"/>
                    </a:lnTo>
                    <a:lnTo>
                      <a:pt x="290" y="1165"/>
                    </a:lnTo>
                    <a:lnTo>
                      <a:pt x="294" y="1150"/>
                    </a:lnTo>
                    <a:lnTo>
                      <a:pt x="300" y="1137"/>
                    </a:lnTo>
                    <a:lnTo>
                      <a:pt x="301" y="1136"/>
                    </a:lnTo>
                    <a:lnTo>
                      <a:pt x="302" y="1135"/>
                    </a:lnTo>
                    <a:lnTo>
                      <a:pt x="303" y="1135"/>
                    </a:lnTo>
                    <a:lnTo>
                      <a:pt x="304" y="1135"/>
                    </a:lnTo>
                    <a:lnTo>
                      <a:pt x="306" y="1134"/>
                    </a:lnTo>
                    <a:lnTo>
                      <a:pt x="306" y="1133"/>
                    </a:lnTo>
                    <a:lnTo>
                      <a:pt x="308" y="1133"/>
                    </a:lnTo>
                    <a:lnTo>
                      <a:pt x="309" y="1132"/>
                    </a:lnTo>
                    <a:lnTo>
                      <a:pt x="310" y="1131"/>
                    </a:lnTo>
                    <a:lnTo>
                      <a:pt x="312" y="1131"/>
                    </a:lnTo>
                    <a:lnTo>
                      <a:pt x="316" y="1152"/>
                    </a:lnTo>
                    <a:lnTo>
                      <a:pt x="318" y="1149"/>
                    </a:lnTo>
                    <a:lnTo>
                      <a:pt x="322" y="1147"/>
                    </a:lnTo>
                    <a:lnTo>
                      <a:pt x="326" y="1145"/>
                    </a:lnTo>
                    <a:lnTo>
                      <a:pt x="330" y="1143"/>
                    </a:lnTo>
                    <a:lnTo>
                      <a:pt x="334" y="1142"/>
                    </a:lnTo>
                    <a:lnTo>
                      <a:pt x="339" y="1141"/>
                    </a:lnTo>
                    <a:lnTo>
                      <a:pt x="344" y="1138"/>
                    </a:lnTo>
                    <a:lnTo>
                      <a:pt x="348" y="1138"/>
                    </a:lnTo>
                    <a:lnTo>
                      <a:pt x="351" y="1135"/>
                    </a:lnTo>
                    <a:lnTo>
                      <a:pt x="355" y="1133"/>
                    </a:lnTo>
                    <a:lnTo>
                      <a:pt x="358" y="1130"/>
                    </a:lnTo>
                    <a:lnTo>
                      <a:pt x="360" y="1127"/>
                    </a:lnTo>
                    <a:lnTo>
                      <a:pt x="364" y="1126"/>
                    </a:lnTo>
                    <a:lnTo>
                      <a:pt x="366" y="1122"/>
                    </a:lnTo>
                    <a:lnTo>
                      <a:pt x="369" y="1120"/>
                    </a:lnTo>
                    <a:lnTo>
                      <a:pt x="372" y="1119"/>
                    </a:lnTo>
                    <a:lnTo>
                      <a:pt x="375" y="1116"/>
                    </a:lnTo>
                    <a:lnTo>
                      <a:pt x="378" y="1114"/>
                    </a:lnTo>
                    <a:lnTo>
                      <a:pt x="380" y="1110"/>
                    </a:lnTo>
                    <a:lnTo>
                      <a:pt x="383" y="1106"/>
                    </a:lnTo>
                    <a:lnTo>
                      <a:pt x="383" y="1107"/>
                    </a:lnTo>
                    <a:lnTo>
                      <a:pt x="384" y="1109"/>
                    </a:lnTo>
                    <a:lnTo>
                      <a:pt x="384" y="1110"/>
                    </a:lnTo>
                    <a:lnTo>
                      <a:pt x="384" y="1112"/>
                    </a:lnTo>
                    <a:lnTo>
                      <a:pt x="385" y="1114"/>
                    </a:lnTo>
                    <a:lnTo>
                      <a:pt x="385" y="1115"/>
                    </a:lnTo>
                    <a:lnTo>
                      <a:pt x="385" y="1117"/>
                    </a:lnTo>
                    <a:lnTo>
                      <a:pt x="385" y="1118"/>
                    </a:lnTo>
                    <a:lnTo>
                      <a:pt x="384" y="1119"/>
                    </a:lnTo>
                    <a:lnTo>
                      <a:pt x="384" y="1122"/>
                    </a:lnTo>
                    <a:lnTo>
                      <a:pt x="385" y="1122"/>
                    </a:lnTo>
                    <a:lnTo>
                      <a:pt x="386" y="1122"/>
                    </a:lnTo>
                    <a:lnTo>
                      <a:pt x="388" y="1122"/>
                    </a:lnTo>
                    <a:lnTo>
                      <a:pt x="389" y="1123"/>
                    </a:lnTo>
                    <a:lnTo>
                      <a:pt x="389" y="1124"/>
                    </a:lnTo>
                    <a:lnTo>
                      <a:pt x="389" y="1126"/>
                    </a:lnTo>
                    <a:lnTo>
                      <a:pt x="389" y="1133"/>
                    </a:lnTo>
                    <a:lnTo>
                      <a:pt x="392" y="1134"/>
                    </a:lnTo>
                    <a:lnTo>
                      <a:pt x="394" y="1134"/>
                    </a:lnTo>
                    <a:lnTo>
                      <a:pt x="396" y="1133"/>
                    </a:lnTo>
                    <a:lnTo>
                      <a:pt x="397" y="1132"/>
                    </a:lnTo>
                    <a:lnTo>
                      <a:pt x="398" y="1131"/>
                    </a:lnTo>
                    <a:lnTo>
                      <a:pt x="400" y="1128"/>
                    </a:lnTo>
                    <a:lnTo>
                      <a:pt x="401" y="1126"/>
                    </a:lnTo>
                    <a:lnTo>
                      <a:pt x="402" y="1123"/>
                    </a:lnTo>
                    <a:lnTo>
                      <a:pt x="404" y="1121"/>
                    </a:lnTo>
                    <a:lnTo>
                      <a:pt x="404" y="1119"/>
                    </a:lnTo>
                    <a:lnTo>
                      <a:pt x="408" y="1121"/>
                    </a:lnTo>
                    <a:lnTo>
                      <a:pt x="411" y="1121"/>
                    </a:lnTo>
                    <a:lnTo>
                      <a:pt x="415" y="1122"/>
                    </a:lnTo>
                    <a:lnTo>
                      <a:pt x="420" y="1121"/>
                    </a:lnTo>
                    <a:lnTo>
                      <a:pt x="425" y="1121"/>
                    </a:lnTo>
                    <a:lnTo>
                      <a:pt x="429" y="1121"/>
                    </a:lnTo>
                    <a:lnTo>
                      <a:pt x="432" y="1122"/>
                    </a:lnTo>
                    <a:lnTo>
                      <a:pt x="436" y="1123"/>
                    </a:lnTo>
                    <a:lnTo>
                      <a:pt x="439" y="1126"/>
                    </a:lnTo>
                    <a:lnTo>
                      <a:pt x="441" y="1129"/>
                    </a:lnTo>
                    <a:lnTo>
                      <a:pt x="443" y="1144"/>
                    </a:lnTo>
                    <a:lnTo>
                      <a:pt x="447" y="1159"/>
                    </a:lnTo>
                    <a:lnTo>
                      <a:pt x="451" y="1174"/>
                    </a:lnTo>
                    <a:lnTo>
                      <a:pt x="453" y="1190"/>
                    </a:lnTo>
                    <a:lnTo>
                      <a:pt x="456" y="1205"/>
                    </a:lnTo>
                    <a:lnTo>
                      <a:pt x="457" y="1221"/>
                    </a:lnTo>
                    <a:lnTo>
                      <a:pt x="458" y="1237"/>
                    </a:lnTo>
                    <a:lnTo>
                      <a:pt x="457" y="1253"/>
                    </a:lnTo>
                    <a:lnTo>
                      <a:pt x="453" y="1268"/>
                    </a:lnTo>
                    <a:lnTo>
                      <a:pt x="446" y="1283"/>
                    </a:lnTo>
                    <a:lnTo>
                      <a:pt x="446" y="1287"/>
                    </a:lnTo>
                    <a:lnTo>
                      <a:pt x="447" y="1291"/>
                    </a:lnTo>
                    <a:lnTo>
                      <a:pt x="448" y="1296"/>
                    </a:lnTo>
                    <a:lnTo>
                      <a:pt x="450" y="1300"/>
                    </a:lnTo>
                    <a:lnTo>
                      <a:pt x="452" y="1302"/>
                    </a:lnTo>
                    <a:lnTo>
                      <a:pt x="455" y="1305"/>
                    </a:lnTo>
                    <a:lnTo>
                      <a:pt x="457" y="1309"/>
                    </a:lnTo>
                    <a:lnTo>
                      <a:pt x="461" y="1311"/>
                    </a:lnTo>
                    <a:lnTo>
                      <a:pt x="464" y="1313"/>
                    </a:lnTo>
                    <a:lnTo>
                      <a:pt x="467" y="1314"/>
                    </a:lnTo>
                    <a:lnTo>
                      <a:pt x="473" y="1314"/>
                    </a:lnTo>
                    <a:lnTo>
                      <a:pt x="477" y="1316"/>
                    </a:lnTo>
                    <a:lnTo>
                      <a:pt x="481" y="1320"/>
                    </a:lnTo>
                    <a:lnTo>
                      <a:pt x="485" y="1326"/>
                    </a:lnTo>
                    <a:lnTo>
                      <a:pt x="488" y="1331"/>
                    </a:lnTo>
                    <a:lnTo>
                      <a:pt x="491" y="1338"/>
                    </a:lnTo>
                    <a:lnTo>
                      <a:pt x="495" y="1343"/>
                    </a:lnTo>
                    <a:lnTo>
                      <a:pt x="499" y="1347"/>
                    </a:lnTo>
                    <a:lnTo>
                      <a:pt x="504" y="1351"/>
                    </a:lnTo>
                    <a:lnTo>
                      <a:pt x="511" y="1351"/>
                    </a:lnTo>
                    <a:lnTo>
                      <a:pt x="511" y="1342"/>
                    </a:lnTo>
                    <a:lnTo>
                      <a:pt x="515" y="1338"/>
                    </a:lnTo>
                    <a:lnTo>
                      <a:pt x="519" y="1335"/>
                    </a:lnTo>
                    <a:lnTo>
                      <a:pt x="525" y="1335"/>
                    </a:lnTo>
                    <a:lnTo>
                      <a:pt x="531" y="1337"/>
                    </a:lnTo>
                    <a:lnTo>
                      <a:pt x="536" y="1338"/>
                    </a:lnTo>
                    <a:lnTo>
                      <a:pt x="540" y="1335"/>
                    </a:lnTo>
                    <a:lnTo>
                      <a:pt x="543" y="1332"/>
                    </a:lnTo>
                    <a:lnTo>
                      <a:pt x="543" y="1326"/>
                    </a:lnTo>
                    <a:lnTo>
                      <a:pt x="539" y="1314"/>
                    </a:lnTo>
                    <a:lnTo>
                      <a:pt x="541" y="1313"/>
                    </a:lnTo>
                    <a:lnTo>
                      <a:pt x="543" y="1312"/>
                    </a:lnTo>
                    <a:lnTo>
                      <a:pt x="545" y="1312"/>
                    </a:lnTo>
                    <a:lnTo>
                      <a:pt x="547" y="1312"/>
                    </a:lnTo>
                    <a:lnTo>
                      <a:pt x="549" y="1311"/>
                    </a:lnTo>
                    <a:lnTo>
                      <a:pt x="551" y="1310"/>
                    </a:lnTo>
                    <a:lnTo>
                      <a:pt x="553" y="1310"/>
                    </a:lnTo>
                    <a:lnTo>
                      <a:pt x="554" y="1307"/>
                    </a:lnTo>
                    <a:lnTo>
                      <a:pt x="555" y="1305"/>
                    </a:lnTo>
                    <a:lnTo>
                      <a:pt x="556" y="1303"/>
                    </a:lnTo>
                    <a:lnTo>
                      <a:pt x="556" y="1298"/>
                    </a:lnTo>
                    <a:lnTo>
                      <a:pt x="556" y="1292"/>
                    </a:lnTo>
                    <a:lnTo>
                      <a:pt x="555" y="1287"/>
                    </a:lnTo>
                    <a:lnTo>
                      <a:pt x="553" y="1283"/>
                    </a:lnTo>
                    <a:lnTo>
                      <a:pt x="551" y="1278"/>
                    </a:lnTo>
                    <a:lnTo>
                      <a:pt x="548" y="1275"/>
                    </a:lnTo>
                    <a:lnTo>
                      <a:pt x="545" y="1272"/>
                    </a:lnTo>
                    <a:lnTo>
                      <a:pt x="541" y="1271"/>
                    </a:lnTo>
                    <a:lnTo>
                      <a:pt x="538" y="1269"/>
                    </a:lnTo>
                    <a:lnTo>
                      <a:pt x="535" y="1269"/>
                    </a:lnTo>
                    <a:lnTo>
                      <a:pt x="529" y="1272"/>
                    </a:lnTo>
                    <a:lnTo>
                      <a:pt x="525" y="1273"/>
                    </a:lnTo>
                    <a:lnTo>
                      <a:pt x="519" y="1273"/>
                    </a:lnTo>
                    <a:lnTo>
                      <a:pt x="515" y="1272"/>
                    </a:lnTo>
                    <a:lnTo>
                      <a:pt x="509" y="1271"/>
                    </a:lnTo>
                    <a:lnTo>
                      <a:pt x="505" y="1269"/>
                    </a:lnTo>
                    <a:lnTo>
                      <a:pt x="500" y="1265"/>
                    </a:lnTo>
                    <a:lnTo>
                      <a:pt x="495" y="1262"/>
                    </a:lnTo>
                    <a:lnTo>
                      <a:pt x="491" y="1260"/>
                    </a:lnTo>
                    <a:lnTo>
                      <a:pt x="486" y="1258"/>
                    </a:lnTo>
                    <a:lnTo>
                      <a:pt x="485" y="1253"/>
                    </a:lnTo>
                    <a:lnTo>
                      <a:pt x="484" y="1247"/>
                    </a:lnTo>
                    <a:lnTo>
                      <a:pt x="483" y="1243"/>
                    </a:lnTo>
                    <a:lnTo>
                      <a:pt x="483" y="1237"/>
                    </a:lnTo>
                    <a:lnTo>
                      <a:pt x="484" y="1232"/>
                    </a:lnTo>
                    <a:lnTo>
                      <a:pt x="485" y="1227"/>
                    </a:lnTo>
                    <a:lnTo>
                      <a:pt x="485" y="1221"/>
                    </a:lnTo>
                    <a:lnTo>
                      <a:pt x="487" y="1217"/>
                    </a:lnTo>
                    <a:lnTo>
                      <a:pt x="488" y="1212"/>
                    </a:lnTo>
                    <a:lnTo>
                      <a:pt x="490" y="1207"/>
                    </a:lnTo>
                    <a:lnTo>
                      <a:pt x="495" y="1195"/>
                    </a:lnTo>
                    <a:lnTo>
                      <a:pt x="500" y="1183"/>
                    </a:lnTo>
                    <a:lnTo>
                      <a:pt x="505" y="1170"/>
                    </a:lnTo>
                    <a:lnTo>
                      <a:pt x="509" y="1157"/>
                    </a:lnTo>
                    <a:lnTo>
                      <a:pt x="515" y="1145"/>
                    </a:lnTo>
                    <a:lnTo>
                      <a:pt x="520" y="1132"/>
                    </a:lnTo>
                    <a:lnTo>
                      <a:pt x="525" y="1119"/>
                    </a:lnTo>
                    <a:lnTo>
                      <a:pt x="532" y="1108"/>
                    </a:lnTo>
                    <a:lnTo>
                      <a:pt x="539" y="1096"/>
                    </a:lnTo>
                    <a:lnTo>
                      <a:pt x="545" y="1086"/>
                    </a:lnTo>
                    <a:lnTo>
                      <a:pt x="541" y="1074"/>
                    </a:lnTo>
                    <a:lnTo>
                      <a:pt x="536" y="1063"/>
                    </a:lnTo>
                    <a:lnTo>
                      <a:pt x="530" y="1054"/>
                    </a:lnTo>
                    <a:lnTo>
                      <a:pt x="523" y="1047"/>
                    </a:lnTo>
                    <a:lnTo>
                      <a:pt x="514" y="1040"/>
                    </a:lnTo>
                    <a:lnTo>
                      <a:pt x="505" y="1035"/>
                    </a:lnTo>
                    <a:lnTo>
                      <a:pt x="497" y="1030"/>
                    </a:lnTo>
                    <a:lnTo>
                      <a:pt x="488" y="1025"/>
                    </a:lnTo>
                    <a:lnTo>
                      <a:pt x="479" y="1021"/>
                    </a:lnTo>
                    <a:lnTo>
                      <a:pt x="470" y="1017"/>
                    </a:lnTo>
                    <a:lnTo>
                      <a:pt x="470" y="1011"/>
                    </a:lnTo>
                    <a:lnTo>
                      <a:pt x="478" y="1008"/>
                    </a:lnTo>
                    <a:lnTo>
                      <a:pt x="484" y="1004"/>
                    </a:lnTo>
                    <a:lnTo>
                      <a:pt x="488" y="995"/>
                    </a:lnTo>
                    <a:lnTo>
                      <a:pt x="492" y="987"/>
                    </a:lnTo>
                    <a:lnTo>
                      <a:pt x="493" y="976"/>
                    </a:lnTo>
                    <a:lnTo>
                      <a:pt x="495" y="965"/>
                    </a:lnTo>
                    <a:lnTo>
                      <a:pt x="495" y="953"/>
                    </a:lnTo>
                    <a:lnTo>
                      <a:pt x="496" y="943"/>
                    </a:lnTo>
                    <a:lnTo>
                      <a:pt x="497" y="931"/>
                    </a:lnTo>
                    <a:lnTo>
                      <a:pt x="499" y="921"/>
                    </a:lnTo>
                    <a:lnTo>
                      <a:pt x="502" y="925"/>
                    </a:lnTo>
                    <a:lnTo>
                      <a:pt x="507" y="916"/>
                    </a:lnTo>
                    <a:lnTo>
                      <a:pt x="510" y="905"/>
                    </a:lnTo>
                    <a:lnTo>
                      <a:pt x="511" y="893"/>
                    </a:lnTo>
                    <a:lnTo>
                      <a:pt x="513" y="881"/>
                    </a:lnTo>
                    <a:lnTo>
                      <a:pt x="513" y="869"/>
                    </a:lnTo>
                    <a:lnTo>
                      <a:pt x="511" y="856"/>
                    </a:lnTo>
                    <a:lnTo>
                      <a:pt x="509" y="845"/>
                    </a:lnTo>
                    <a:lnTo>
                      <a:pt x="507" y="832"/>
                    </a:lnTo>
                    <a:lnTo>
                      <a:pt x="505" y="820"/>
                    </a:lnTo>
                    <a:lnTo>
                      <a:pt x="502" y="809"/>
                    </a:lnTo>
                    <a:lnTo>
                      <a:pt x="504" y="809"/>
                    </a:lnTo>
                    <a:lnTo>
                      <a:pt x="507" y="809"/>
                    </a:lnTo>
                    <a:lnTo>
                      <a:pt x="508" y="808"/>
                    </a:lnTo>
                    <a:lnTo>
                      <a:pt x="510" y="807"/>
                    </a:lnTo>
                    <a:lnTo>
                      <a:pt x="512" y="806"/>
                    </a:lnTo>
                    <a:lnTo>
                      <a:pt x="514" y="806"/>
                    </a:lnTo>
                    <a:lnTo>
                      <a:pt x="516" y="806"/>
                    </a:lnTo>
                    <a:lnTo>
                      <a:pt x="518" y="806"/>
                    </a:lnTo>
                    <a:lnTo>
                      <a:pt x="521" y="806"/>
                    </a:lnTo>
                    <a:lnTo>
                      <a:pt x="523" y="806"/>
                    </a:lnTo>
                    <a:lnTo>
                      <a:pt x="523" y="807"/>
                    </a:lnTo>
                    <a:lnTo>
                      <a:pt x="523" y="809"/>
                    </a:lnTo>
                    <a:lnTo>
                      <a:pt x="524" y="810"/>
                    </a:lnTo>
                    <a:lnTo>
                      <a:pt x="525" y="811"/>
                    </a:lnTo>
                    <a:lnTo>
                      <a:pt x="525" y="813"/>
                    </a:lnTo>
                    <a:lnTo>
                      <a:pt x="526" y="814"/>
                    </a:lnTo>
                    <a:lnTo>
                      <a:pt x="527" y="815"/>
                    </a:lnTo>
                    <a:lnTo>
                      <a:pt x="527" y="817"/>
                    </a:lnTo>
                    <a:lnTo>
                      <a:pt x="527" y="819"/>
                    </a:lnTo>
                    <a:lnTo>
                      <a:pt x="527" y="821"/>
                    </a:lnTo>
                    <a:lnTo>
                      <a:pt x="529" y="820"/>
                    </a:lnTo>
                    <a:lnTo>
                      <a:pt x="529" y="819"/>
                    </a:lnTo>
                    <a:lnTo>
                      <a:pt x="529" y="817"/>
                    </a:lnTo>
                    <a:lnTo>
                      <a:pt x="529" y="815"/>
                    </a:lnTo>
                    <a:lnTo>
                      <a:pt x="529" y="814"/>
                    </a:lnTo>
                    <a:lnTo>
                      <a:pt x="527" y="812"/>
                    </a:lnTo>
                    <a:lnTo>
                      <a:pt x="527" y="811"/>
                    </a:lnTo>
                    <a:lnTo>
                      <a:pt x="527" y="809"/>
                    </a:lnTo>
                    <a:lnTo>
                      <a:pt x="526" y="807"/>
                    </a:lnTo>
                    <a:lnTo>
                      <a:pt x="526" y="806"/>
                    </a:lnTo>
                    <a:lnTo>
                      <a:pt x="527" y="804"/>
                    </a:lnTo>
                    <a:lnTo>
                      <a:pt x="529" y="803"/>
                    </a:lnTo>
                    <a:lnTo>
                      <a:pt x="531" y="801"/>
                    </a:lnTo>
                    <a:lnTo>
                      <a:pt x="533" y="800"/>
                    </a:lnTo>
                    <a:lnTo>
                      <a:pt x="535" y="800"/>
                    </a:lnTo>
                    <a:lnTo>
                      <a:pt x="537" y="800"/>
                    </a:lnTo>
                    <a:lnTo>
                      <a:pt x="537" y="801"/>
                    </a:lnTo>
                    <a:lnTo>
                      <a:pt x="539" y="803"/>
                    </a:lnTo>
                    <a:lnTo>
                      <a:pt x="540" y="805"/>
                    </a:lnTo>
                    <a:lnTo>
                      <a:pt x="541" y="807"/>
                    </a:lnTo>
                    <a:lnTo>
                      <a:pt x="541" y="805"/>
                    </a:lnTo>
                    <a:lnTo>
                      <a:pt x="541" y="803"/>
                    </a:lnTo>
                    <a:lnTo>
                      <a:pt x="541" y="800"/>
                    </a:lnTo>
                    <a:lnTo>
                      <a:pt x="541" y="798"/>
                    </a:lnTo>
                    <a:lnTo>
                      <a:pt x="541" y="796"/>
                    </a:lnTo>
                    <a:lnTo>
                      <a:pt x="542" y="795"/>
                    </a:lnTo>
                    <a:lnTo>
                      <a:pt x="544" y="793"/>
                    </a:lnTo>
                    <a:lnTo>
                      <a:pt x="544" y="792"/>
                    </a:lnTo>
                    <a:lnTo>
                      <a:pt x="546" y="790"/>
                    </a:lnTo>
                    <a:lnTo>
                      <a:pt x="548" y="790"/>
                    </a:lnTo>
                    <a:lnTo>
                      <a:pt x="561" y="803"/>
                    </a:lnTo>
                    <a:lnTo>
                      <a:pt x="560" y="800"/>
                    </a:lnTo>
                    <a:lnTo>
                      <a:pt x="559" y="797"/>
                    </a:lnTo>
                    <a:lnTo>
                      <a:pt x="558" y="795"/>
                    </a:lnTo>
                    <a:lnTo>
                      <a:pt x="557" y="793"/>
                    </a:lnTo>
                    <a:lnTo>
                      <a:pt x="555" y="791"/>
                    </a:lnTo>
                    <a:lnTo>
                      <a:pt x="555" y="789"/>
                    </a:lnTo>
                    <a:lnTo>
                      <a:pt x="554" y="786"/>
                    </a:lnTo>
                    <a:lnTo>
                      <a:pt x="555" y="784"/>
                    </a:lnTo>
                    <a:lnTo>
                      <a:pt x="555" y="781"/>
                    </a:lnTo>
                    <a:lnTo>
                      <a:pt x="558" y="780"/>
                    </a:lnTo>
                    <a:lnTo>
                      <a:pt x="559" y="776"/>
                    </a:lnTo>
                    <a:lnTo>
                      <a:pt x="561" y="773"/>
                    </a:lnTo>
                    <a:lnTo>
                      <a:pt x="563" y="772"/>
                    </a:lnTo>
                    <a:lnTo>
                      <a:pt x="565" y="771"/>
                    </a:lnTo>
                    <a:lnTo>
                      <a:pt x="567" y="773"/>
                    </a:lnTo>
                    <a:lnTo>
                      <a:pt x="569" y="773"/>
                    </a:lnTo>
                    <a:lnTo>
                      <a:pt x="571" y="776"/>
                    </a:lnTo>
                    <a:lnTo>
                      <a:pt x="574" y="778"/>
                    </a:lnTo>
                    <a:lnTo>
                      <a:pt x="576" y="779"/>
                    </a:lnTo>
                    <a:lnTo>
                      <a:pt x="578" y="780"/>
                    </a:lnTo>
                    <a:lnTo>
                      <a:pt x="572" y="776"/>
                    </a:lnTo>
                    <a:lnTo>
                      <a:pt x="569" y="771"/>
                    </a:lnTo>
                    <a:lnTo>
                      <a:pt x="568" y="767"/>
                    </a:lnTo>
                    <a:lnTo>
                      <a:pt x="569" y="762"/>
                    </a:lnTo>
                    <a:lnTo>
                      <a:pt x="571" y="756"/>
                    </a:lnTo>
                    <a:lnTo>
                      <a:pt x="573" y="752"/>
                    </a:lnTo>
                    <a:lnTo>
                      <a:pt x="576" y="747"/>
                    </a:lnTo>
                    <a:lnTo>
                      <a:pt x="579" y="740"/>
                    </a:lnTo>
                    <a:lnTo>
                      <a:pt x="579" y="735"/>
                    </a:lnTo>
                    <a:lnTo>
                      <a:pt x="579" y="728"/>
                    </a:lnTo>
                    <a:lnTo>
                      <a:pt x="583" y="727"/>
                    </a:lnTo>
                    <a:lnTo>
                      <a:pt x="587" y="726"/>
                    </a:lnTo>
                    <a:lnTo>
                      <a:pt x="592" y="726"/>
                    </a:lnTo>
                    <a:lnTo>
                      <a:pt x="596" y="726"/>
                    </a:lnTo>
                    <a:lnTo>
                      <a:pt x="601" y="727"/>
                    </a:lnTo>
                    <a:lnTo>
                      <a:pt x="605" y="727"/>
                    </a:lnTo>
                    <a:lnTo>
                      <a:pt x="610" y="728"/>
                    </a:lnTo>
                    <a:lnTo>
                      <a:pt x="614" y="729"/>
                    </a:lnTo>
                    <a:lnTo>
                      <a:pt x="618" y="730"/>
                    </a:lnTo>
                    <a:lnTo>
                      <a:pt x="623" y="730"/>
                    </a:lnTo>
                    <a:lnTo>
                      <a:pt x="628" y="730"/>
                    </a:lnTo>
                    <a:lnTo>
                      <a:pt x="633" y="729"/>
                    </a:lnTo>
                    <a:lnTo>
                      <a:pt x="637" y="728"/>
                    </a:lnTo>
                    <a:lnTo>
                      <a:pt x="642" y="727"/>
                    </a:lnTo>
                    <a:lnTo>
                      <a:pt x="647" y="725"/>
                    </a:lnTo>
                    <a:lnTo>
                      <a:pt x="652" y="723"/>
                    </a:lnTo>
                    <a:lnTo>
                      <a:pt x="656" y="721"/>
                    </a:lnTo>
                    <a:lnTo>
                      <a:pt x="662" y="719"/>
                    </a:lnTo>
                    <a:lnTo>
                      <a:pt x="666" y="715"/>
                    </a:lnTo>
                    <a:lnTo>
                      <a:pt x="670" y="713"/>
                    </a:lnTo>
                    <a:lnTo>
                      <a:pt x="680" y="691"/>
                    </a:lnTo>
                    <a:lnTo>
                      <a:pt x="688" y="668"/>
                    </a:lnTo>
                    <a:lnTo>
                      <a:pt x="694" y="644"/>
                    </a:lnTo>
                    <a:lnTo>
                      <a:pt x="699" y="618"/>
                    </a:lnTo>
                    <a:lnTo>
                      <a:pt x="703" y="593"/>
                    </a:lnTo>
                    <a:lnTo>
                      <a:pt x="706" y="568"/>
                    </a:lnTo>
                    <a:lnTo>
                      <a:pt x="708" y="542"/>
                    </a:lnTo>
                    <a:lnTo>
                      <a:pt x="710" y="514"/>
                    </a:lnTo>
                    <a:lnTo>
                      <a:pt x="711" y="488"/>
                    </a:lnTo>
                    <a:lnTo>
                      <a:pt x="712" y="462"/>
                    </a:lnTo>
                    <a:lnTo>
                      <a:pt x="714" y="458"/>
                    </a:lnTo>
                    <a:lnTo>
                      <a:pt x="716" y="455"/>
                    </a:lnTo>
                    <a:lnTo>
                      <a:pt x="718" y="451"/>
                    </a:lnTo>
                    <a:lnTo>
                      <a:pt x="720" y="446"/>
                    </a:lnTo>
                    <a:lnTo>
                      <a:pt x="721" y="442"/>
                    </a:lnTo>
                    <a:lnTo>
                      <a:pt x="724" y="438"/>
                    </a:lnTo>
                    <a:lnTo>
                      <a:pt x="726" y="434"/>
                    </a:lnTo>
                    <a:lnTo>
                      <a:pt x="728" y="430"/>
                    </a:lnTo>
                    <a:lnTo>
                      <a:pt x="730" y="427"/>
                    </a:lnTo>
                    <a:lnTo>
                      <a:pt x="733" y="424"/>
                    </a:lnTo>
                    <a:lnTo>
                      <a:pt x="742" y="427"/>
                    </a:lnTo>
                    <a:lnTo>
                      <a:pt x="749" y="432"/>
                    </a:lnTo>
                    <a:lnTo>
                      <a:pt x="757" y="439"/>
                    </a:lnTo>
                    <a:lnTo>
                      <a:pt x="765" y="445"/>
                    </a:lnTo>
                    <a:lnTo>
                      <a:pt x="772" y="452"/>
                    </a:lnTo>
                    <a:lnTo>
                      <a:pt x="781" y="457"/>
                    </a:lnTo>
                    <a:lnTo>
                      <a:pt x="789" y="459"/>
                    </a:lnTo>
                    <a:lnTo>
                      <a:pt x="798" y="461"/>
                    </a:lnTo>
                    <a:lnTo>
                      <a:pt x="806" y="459"/>
                    </a:lnTo>
                    <a:lnTo>
                      <a:pt x="816" y="456"/>
                    </a:lnTo>
                    <a:lnTo>
                      <a:pt x="812" y="443"/>
                    </a:lnTo>
                    <a:lnTo>
                      <a:pt x="808" y="432"/>
                    </a:lnTo>
                    <a:lnTo>
                      <a:pt x="802" y="423"/>
                    </a:lnTo>
                    <a:lnTo>
                      <a:pt x="795" y="414"/>
                    </a:lnTo>
                    <a:lnTo>
                      <a:pt x="788" y="406"/>
                    </a:lnTo>
                    <a:lnTo>
                      <a:pt x="780" y="400"/>
                    </a:lnTo>
                    <a:lnTo>
                      <a:pt x="772" y="393"/>
                    </a:lnTo>
                    <a:lnTo>
                      <a:pt x="764" y="386"/>
                    </a:lnTo>
                    <a:lnTo>
                      <a:pt x="757" y="378"/>
                    </a:lnTo>
                    <a:lnTo>
                      <a:pt x="750" y="371"/>
                    </a:lnTo>
                    <a:lnTo>
                      <a:pt x="750" y="368"/>
                    </a:lnTo>
                    <a:lnTo>
                      <a:pt x="749" y="361"/>
                    </a:lnTo>
                    <a:lnTo>
                      <a:pt x="749" y="357"/>
                    </a:lnTo>
                    <a:lnTo>
                      <a:pt x="748" y="353"/>
                    </a:lnTo>
                    <a:lnTo>
                      <a:pt x="746" y="347"/>
                    </a:lnTo>
                    <a:lnTo>
                      <a:pt x="744" y="344"/>
                    </a:lnTo>
                    <a:lnTo>
                      <a:pt x="742" y="341"/>
                    </a:lnTo>
                    <a:lnTo>
                      <a:pt x="740" y="339"/>
                    </a:lnTo>
                    <a:lnTo>
                      <a:pt x="736" y="339"/>
                    </a:lnTo>
                    <a:lnTo>
                      <a:pt x="731" y="340"/>
                    </a:lnTo>
                    <a:lnTo>
                      <a:pt x="731" y="333"/>
                    </a:lnTo>
                    <a:lnTo>
                      <a:pt x="730" y="328"/>
                    </a:lnTo>
                    <a:lnTo>
                      <a:pt x="728" y="326"/>
                    </a:lnTo>
                    <a:lnTo>
                      <a:pt x="724" y="324"/>
                    </a:lnTo>
                    <a:lnTo>
                      <a:pt x="721" y="322"/>
                    </a:lnTo>
                    <a:lnTo>
                      <a:pt x="717" y="320"/>
                    </a:lnTo>
                    <a:lnTo>
                      <a:pt x="714" y="319"/>
                    </a:lnTo>
                    <a:lnTo>
                      <a:pt x="710" y="317"/>
                    </a:lnTo>
                    <a:lnTo>
                      <a:pt x="707" y="313"/>
                    </a:lnTo>
                    <a:lnTo>
                      <a:pt x="706" y="308"/>
                    </a:lnTo>
                    <a:lnTo>
                      <a:pt x="703" y="308"/>
                    </a:lnTo>
                    <a:lnTo>
                      <a:pt x="701" y="310"/>
                    </a:lnTo>
                    <a:lnTo>
                      <a:pt x="698" y="311"/>
                    </a:lnTo>
                    <a:lnTo>
                      <a:pt x="696" y="311"/>
                    </a:lnTo>
                    <a:lnTo>
                      <a:pt x="694" y="312"/>
                    </a:lnTo>
                    <a:lnTo>
                      <a:pt x="692" y="314"/>
                    </a:lnTo>
                    <a:lnTo>
                      <a:pt x="689" y="315"/>
                    </a:lnTo>
                    <a:lnTo>
                      <a:pt x="687" y="316"/>
                    </a:lnTo>
                    <a:lnTo>
                      <a:pt x="684" y="318"/>
                    </a:lnTo>
                    <a:lnTo>
                      <a:pt x="683" y="320"/>
                    </a:lnTo>
                    <a:lnTo>
                      <a:pt x="578" y="237"/>
                    </a:lnTo>
                    <a:lnTo>
                      <a:pt x="579" y="231"/>
                    </a:lnTo>
                    <a:lnTo>
                      <a:pt x="581" y="226"/>
                    </a:lnTo>
                    <a:lnTo>
                      <a:pt x="580" y="219"/>
                    </a:lnTo>
                    <a:lnTo>
                      <a:pt x="579" y="213"/>
                    </a:lnTo>
                    <a:lnTo>
                      <a:pt x="577" y="207"/>
                    </a:lnTo>
                    <a:lnTo>
                      <a:pt x="574" y="202"/>
                    </a:lnTo>
                    <a:lnTo>
                      <a:pt x="571" y="199"/>
                    </a:lnTo>
                    <a:lnTo>
                      <a:pt x="567" y="194"/>
                    </a:lnTo>
                    <a:lnTo>
                      <a:pt x="564" y="190"/>
                    </a:lnTo>
                    <a:lnTo>
                      <a:pt x="560" y="188"/>
                    </a:lnTo>
                    <a:lnTo>
                      <a:pt x="558" y="188"/>
                    </a:lnTo>
                    <a:lnTo>
                      <a:pt x="556" y="189"/>
                    </a:lnTo>
                    <a:lnTo>
                      <a:pt x="554" y="189"/>
                    </a:lnTo>
                    <a:lnTo>
                      <a:pt x="552" y="190"/>
                    </a:lnTo>
                    <a:lnTo>
                      <a:pt x="550" y="190"/>
                    </a:lnTo>
                    <a:lnTo>
                      <a:pt x="548" y="192"/>
                    </a:lnTo>
                    <a:lnTo>
                      <a:pt x="546" y="192"/>
                    </a:lnTo>
                    <a:lnTo>
                      <a:pt x="544" y="194"/>
                    </a:lnTo>
                    <a:lnTo>
                      <a:pt x="542" y="196"/>
                    </a:lnTo>
                    <a:lnTo>
                      <a:pt x="541" y="199"/>
                    </a:lnTo>
                    <a:lnTo>
                      <a:pt x="531" y="191"/>
                    </a:lnTo>
                    <a:lnTo>
                      <a:pt x="521" y="183"/>
                    </a:lnTo>
                    <a:lnTo>
                      <a:pt x="511" y="175"/>
                    </a:lnTo>
                    <a:lnTo>
                      <a:pt x="501" y="166"/>
                    </a:lnTo>
                    <a:lnTo>
                      <a:pt x="490" y="159"/>
                    </a:lnTo>
                    <a:lnTo>
                      <a:pt x="480" y="151"/>
                    </a:lnTo>
                    <a:lnTo>
                      <a:pt x="470" y="144"/>
                    </a:lnTo>
                    <a:lnTo>
                      <a:pt x="460" y="135"/>
                    </a:lnTo>
                    <a:lnTo>
                      <a:pt x="449" y="128"/>
                    </a:lnTo>
                    <a:lnTo>
                      <a:pt x="439" y="120"/>
                    </a:lnTo>
                    <a:lnTo>
                      <a:pt x="440" y="114"/>
                    </a:lnTo>
                    <a:lnTo>
                      <a:pt x="440" y="108"/>
                    </a:lnTo>
                    <a:lnTo>
                      <a:pt x="439" y="102"/>
                    </a:lnTo>
                    <a:lnTo>
                      <a:pt x="439" y="96"/>
                    </a:lnTo>
                    <a:lnTo>
                      <a:pt x="437" y="90"/>
                    </a:lnTo>
                    <a:lnTo>
                      <a:pt x="435" y="85"/>
                    </a:lnTo>
                    <a:lnTo>
                      <a:pt x="433" y="79"/>
                    </a:lnTo>
                    <a:lnTo>
                      <a:pt x="429" y="75"/>
                    </a:lnTo>
                    <a:lnTo>
                      <a:pt x="425" y="71"/>
                    </a:lnTo>
                    <a:lnTo>
                      <a:pt x="421" y="68"/>
                    </a:lnTo>
                    <a:lnTo>
                      <a:pt x="411" y="73"/>
                    </a:lnTo>
                    <a:lnTo>
                      <a:pt x="401" y="74"/>
                    </a:lnTo>
                    <a:lnTo>
                      <a:pt x="392" y="71"/>
                    </a:lnTo>
                    <a:lnTo>
                      <a:pt x="382" y="66"/>
                    </a:lnTo>
                    <a:lnTo>
                      <a:pt x="374" y="60"/>
                    </a:lnTo>
                    <a:lnTo>
                      <a:pt x="365" y="51"/>
                    </a:lnTo>
                    <a:lnTo>
                      <a:pt x="356" y="44"/>
                    </a:lnTo>
                    <a:lnTo>
                      <a:pt x="348" y="37"/>
                    </a:lnTo>
                    <a:lnTo>
                      <a:pt x="338" y="32"/>
                    </a:lnTo>
                    <a:lnTo>
                      <a:pt x="329" y="27"/>
                    </a:lnTo>
                    <a:lnTo>
                      <a:pt x="316" y="23"/>
                    </a:lnTo>
                    <a:lnTo>
                      <a:pt x="302" y="18"/>
                    </a:lnTo>
                    <a:lnTo>
                      <a:pt x="290" y="11"/>
                    </a:lnTo>
                    <a:lnTo>
                      <a:pt x="276" y="7"/>
                    </a:lnTo>
                    <a:lnTo>
                      <a:pt x="262" y="3"/>
                    </a:lnTo>
                    <a:lnTo>
                      <a:pt x="249" y="0"/>
                    </a:lnTo>
                    <a:lnTo>
                      <a:pt x="235" y="0"/>
                    </a:lnTo>
                    <a:lnTo>
                      <a:pt x="222" y="2"/>
                    </a:lnTo>
                    <a:lnTo>
                      <a:pt x="208" y="6"/>
                    </a:lnTo>
                    <a:lnTo>
                      <a:pt x="195" y="15"/>
                    </a:lnTo>
                    <a:lnTo>
                      <a:pt x="190" y="21"/>
                    </a:lnTo>
                  </a:path>
                </a:pathLst>
              </a:custGeom>
              <a:solidFill>
                <a:srgbClr val="5C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04" name="Freeform 165"/>
              <p:cNvSpPr>
                <a:spLocks/>
              </p:cNvSpPr>
              <p:nvPr/>
            </p:nvSpPr>
            <p:spPr bwMode="auto">
              <a:xfrm>
                <a:off x="1699" y="2939"/>
                <a:ext cx="517" cy="346"/>
              </a:xfrm>
              <a:custGeom>
                <a:avLst/>
                <a:gdLst>
                  <a:gd name="T0" fmla="*/ 37 w 517"/>
                  <a:gd name="T1" fmla="*/ 23 h 346"/>
                  <a:gd name="T2" fmla="*/ 33 w 517"/>
                  <a:gd name="T3" fmla="*/ 32 h 346"/>
                  <a:gd name="T4" fmla="*/ 21 w 517"/>
                  <a:gd name="T5" fmla="*/ 20 h 346"/>
                  <a:gd name="T6" fmla="*/ 4 w 517"/>
                  <a:gd name="T7" fmla="*/ 11 h 346"/>
                  <a:gd name="T8" fmla="*/ 9 w 517"/>
                  <a:gd name="T9" fmla="*/ 30 h 346"/>
                  <a:gd name="T10" fmla="*/ 16 w 517"/>
                  <a:gd name="T11" fmla="*/ 44 h 346"/>
                  <a:gd name="T12" fmla="*/ 22 w 517"/>
                  <a:gd name="T13" fmla="*/ 91 h 346"/>
                  <a:gd name="T14" fmla="*/ 55 w 517"/>
                  <a:gd name="T15" fmla="*/ 130 h 346"/>
                  <a:gd name="T16" fmla="*/ 76 w 517"/>
                  <a:gd name="T17" fmla="*/ 141 h 346"/>
                  <a:gd name="T18" fmla="*/ 92 w 517"/>
                  <a:gd name="T19" fmla="*/ 149 h 346"/>
                  <a:gd name="T20" fmla="*/ 90 w 517"/>
                  <a:gd name="T21" fmla="*/ 164 h 346"/>
                  <a:gd name="T22" fmla="*/ 86 w 517"/>
                  <a:gd name="T23" fmla="*/ 178 h 346"/>
                  <a:gd name="T24" fmla="*/ 102 w 517"/>
                  <a:gd name="T25" fmla="*/ 178 h 346"/>
                  <a:gd name="T26" fmla="*/ 119 w 517"/>
                  <a:gd name="T27" fmla="*/ 162 h 346"/>
                  <a:gd name="T28" fmla="*/ 166 w 517"/>
                  <a:gd name="T29" fmla="*/ 181 h 346"/>
                  <a:gd name="T30" fmla="*/ 223 w 517"/>
                  <a:gd name="T31" fmla="*/ 206 h 346"/>
                  <a:gd name="T32" fmla="*/ 238 w 517"/>
                  <a:gd name="T33" fmla="*/ 218 h 346"/>
                  <a:gd name="T34" fmla="*/ 232 w 517"/>
                  <a:gd name="T35" fmla="*/ 230 h 346"/>
                  <a:gd name="T36" fmla="*/ 237 w 517"/>
                  <a:gd name="T37" fmla="*/ 233 h 346"/>
                  <a:gd name="T38" fmla="*/ 245 w 517"/>
                  <a:gd name="T39" fmla="*/ 233 h 346"/>
                  <a:gd name="T40" fmla="*/ 270 w 517"/>
                  <a:gd name="T41" fmla="*/ 232 h 346"/>
                  <a:gd name="T42" fmla="*/ 308 w 517"/>
                  <a:gd name="T43" fmla="*/ 259 h 346"/>
                  <a:gd name="T44" fmla="*/ 410 w 517"/>
                  <a:gd name="T45" fmla="*/ 314 h 346"/>
                  <a:gd name="T46" fmla="*/ 404 w 517"/>
                  <a:gd name="T47" fmla="*/ 331 h 346"/>
                  <a:gd name="T48" fmla="*/ 418 w 517"/>
                  <a:gd name="T49" fmla="*/ 338 h 346"/>
                  <a:gd name="T50" fmla="*/ 432 w 517"/>
                  <a:gd name="T51" fmla="*/ 331 h 346"/>
                  <a:gd name="T52" fmla="*/ 452 w 517"/>
                  <a:gd name="T53" fmla="*/ 325 h 346"/>
                  <a:gd name="T54" fmla="*/ 490 w 517"/>
                  <a:gd name="T55" fmla="*/ 345 h 346"/>
                  <a:gd name="T56" fmla="*/ 513 w 517"/>
                  <a:gd name="T57" fmla="*/ 333 h 346"/>
                  <a:gd name="T58" fmla="*/ 513 w 517"/>
                  <a:gd name="T59" fmla="*/ 323 h 346"/>
                  <a:gd name="T60" fmla="*/ 504 w 517"/>
                  <a:gd name="T61" fmla="*/ 308 h 346"/>
                  <a:gd name="T62" fmla="*/ 448 w 517"/>
                  <a:gd name="T63" fmla="*/ 264 h 346"/>
                  <a:gd name="T64" fmla="*/ 404 w 517"/>
                  <a:gd name="T65" fmla="*/ 228 h 346"/>
                  <a:gd name="T66" fmla="*/ 408 w 517"/>
                  <a:gd name="T67" fmla="*/ 211 h 346"/>
                  <a:gd name="T68" fmla="*/ 404 w 517"/>
                  <a:gd name="T69" fmla="*/ 198 h 346"/>
                  <a:gd name="T70" fmla="*/ 396 w 517"/>
                  <a:gd name="T71" fmla="*/ 191 h 346"/>
                  <a:gd name="T72" fmla="*/ 387 w 517"/>
                  <a:gd name="T73" fmla="*/ 193 h 346"/>
                  <a:gd name="T74" fmla="*/ 382 w 517"/>
                  <a:gd name="T75" fmla="*/ 206 h 346"/>
                  <a:gd name="T76" fmla="*/ 374 w 517"/>
                  <a:gd name="T77" fmla="*/ 209 h 346"/>
                  <a:gd name="T78" fmla="*/ 371 w 517"/>
                  <a:gd name="T79" fmla="*/ 203 h 346"/>
                  <a:gd name="T80" fmla="*/ 362 w 517"/>
                  <a:gd name="T81" fmla="*/ 188 h 346"/>
                  <a:gd name="T82" fmla="*/ 304 w 517"/>
                  <a:gd name="T83" fmla="*/ 141 h 346"/>
                  <a:gd name="T84" fmla="*/ 258 w 517"/>
                  <a:gd name="T85" fmla="*/ 107 h 346"/>
                  <a:gd name="T86" fmla="*/ 266 w 517"/>
                  <a:gd name="T87" fmla="*/ 95 h 346"/>
                  <a:gd name="T88" fmla="*/ 264 w 517"/>
                  <a:gd name="T89" fmla="*/ 77 h 346"/>
                  <a:gd name="T90" fmla="*/ 254 w 517"/>
                  <a:gd name="T91" fmla="*/ 70 h 346"/>
                  <a:gd name="T92" fmla="*/ 245 w 517"/>
                  <a:gd name="T93" fmla="*/ 70 h 346"/>
                  <a:gd name="T94" fmla="*/ 251 w 517"/>
                  <a:gd name="T95" fmla="*/ 83 h 346"/>
                  <a:gd name="T96" fmla="*/ 250 w 517"/>
                  <a:gd name="T97" fmla="*/ 97 h 346"/>
                  <a:gd name="T98" fmla="*/ 235 w 517"/>
                  <a:gd name="T99" fmla="*/ 90 h 346"/>
                  <a:gd name="T100" fmla="*/ 232 w 517"/>
                  <a:gd name="T101" fmla="*/ 94 h 346"/>
                  <a:gd name="T102" fmla="*/ 228 w 517"/>
                  <a:gd name="T103" fmla="*/ 96 h 346"/>
                  <a:gd name="T104" fmla="*/ 225 w 517"/>
                  <a:gd name="T105" fmla="*/ 92 h 346"/>
                  <a:gd name="T106" fmla="*/ 176 w 517"/>
                  <a:gd name="T107" fmla="*/ 35 h 346"/>
                  <a:gd name="T108" fmla="*/ 80 w 517"/>
                  <a:gd name="T109" fmla="*/ 0 h 3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17"/>
                  <a:gd name="T166" fmla="*/ 0 h 346"/>
                  <a:gd name="T167" fmla="*/ 517 w 517"/>
                  <a:gd name="T168" fmla="*/ 346 h 3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17" h="346">
                    <a:moveTo>
                      <a:pt x="37" y="15"/>
                    </a:moveTo>
                    <a:lnTo>
                      <a:pt x="37" y="17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7" y="23"/>
                    </a:lnTo>
                    <a:lnTo>
                      <a:pt x="37" y="24"/>
                    </a:lnTo>
                    <a:lnTo>
                      <a:pt x="36" y="26"/>
                    </a:lnTo>
                    <a:lnTo>
                      <a:pt x="35" y="29"/>
                    </a:lnTo>
                    <a:lnTo>
                      <a:pt x="35" y="30"/>
                    </a:lnTo>
                    <a:lnTo>
                      <a:pt x="33" y="32"/>
                    </a:lnTo>
                    <a:lnTo>
                      <a:pt x="32" y="33"/>
                    </a:lnTo>
                    <a:lnTo>
                      <a:pt x="30" y="30"/>
                    </a:lnTo>
                    <a:lnTo>
                      <a:pt x="27" y="25"/>
                    </a:lnTo>
                    <a:lnTo>
                      <a:pt x="24" y="22"/>
                    </a:lnTo>
                    <a:lnTo>
                      <a:pt x="21" y="20"/>
                    </a:lnTo>
                    <a:lnTo>
                      <a:pt x="18" y="17"/>
                    </a:lnTo>
                    <a:lnTo>
                      <a:pt x="15" y="15"/>
                    </a:lnTo>
                    <a:lnTo>
                      <a:pt x="12" y="12"/>
                    </a:lnTo>
                    <a:lnTo>
                      <a:pt x="8" y="11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9" y="30"/>
                    </a:lnTo>
                    <a:lnTo>
                      <a:pt x="13" y="32"/>
                    </a:lnTo>
                    <a:lnTo>
                      <a:pt x="16" y="35"/>
                    </a:lnTo>
                    <a:lnTo>
                      <a:pt x="18" y="37"/>
                    </a:lnTo>
                    <a:lnTo>
                      <a:pt x="18" y="40"/>
                    </a:lnTo>
                    <a:lnTo>
                      <a:pt x="16" y="44"/>
                    </a:lnTo>
                    <a:lnTo>
                      <a:pt x="10" y="49"/>
                    </a:lnTo>
                    <a:lnTo>
                      <a:pt x="12" y="59"/>
                    </a:lnTo>
                    <a:lnTo>
                      <a:pt x="14" y="70"/>
                    </a:lnTo>
                    <a:lnTo>
                      <a:pt x="17" y="81"/>
                    </a:lnTo>
                    <a:lnTo>
                      <a:pt x="22" y="91"/>
                    </a:lnTo>
                    <a:lnTo>
                      <a:pt x="27" y="101"/>
                    </a:lnTo>
                    <a:lnTo>
                      <a:pt x="33" y="109"/>
                    </a:lnTo>
                    <a:lnTo>
                      <a:pt x="40" y="118"/>
                    </a:lnTo>
                    <a:lnTo>
                      <a:pt x="47" y="124"/>
                    </a:lnTo>
                    <a:lnTo>
                      <a:pt x="55" y="130"/>
                    </a:lnTo>
                    <a:lnTo>
                      <a:pt x="62" y="134"/>
                    </a:lnTo>
                    <a:lnTo>
                      <a:pt x="65" y="137"/>
                    </a:lnTo>
                    <a:lnTo>
                      <a:pt x="69" y="139"/>
                    </a:lnTo>
                    <a:lnTo>
                      <a:pt x="72" y="140"/>
                    </a:lnTo>
                    <a:lnTo>
                      <a:pt x="76" y="141"/>
                    </a:lnTo>
                    <a:lnTo>
                      <a:pt x="80" y="141"/>
                    </a:lnTo>
                    <a:lnTo>
                      <a:pt x="84" y="142"/>
                    </a:lnTo>
                    <a:lnTo>
                      <a:pt x="87" y="144"/>
                    </a:lnTo>
                    <a:lnTo>
                      <a:pt x="90" y="146"/>
                    </a:lnTo>
                    <a:lnTo>
                      <a:pt x="92" y="149"/>
                    </a:lnTo>
                    <a:lnTo>
                      <a:pt x="94" y="154"/>
                    </a:lnTo>
                    <a:lnTo>
                      <a:pt x="93" y="156"/>
                    </a:lnTo>
                    <a:lnTo>
                      <a:pt x="92" y="159"/>
                    </a:lnTo>
                    <a:lnTo>
                      <a:pt x="90" y="161"/>
                    </a:lnTo>
                    <a:lnTo>
                      <a:pt x="90" y="164"/>
                    </a:lnTo>
                    <a:lnTo>
                      <a:pt x="88" y="166"/>
                    </a:lnTo>
                    <a:lnTo>
                      <a:pt x="88" y="170"/>
                    </a:lnTo>
                    <a:lnTo>
                      <a:pt x="88" y="173"/>
                    </a:lnTo>
                    <a:lnTo>
                      <a:pt x="87" y="176"/>
                    </a:lnTo>
                    <a:lnTo>
                      <a:pt x="86" y="178"/>
                    </a:lnTo>
                    <a:lnTo>
                      <a:pt x="86" y="181"/>
                    </a:lnTo>
                    <a:lnTo>
                      <a:pt x="90" y="181"/>
                    </a:lnTo>
                    <a:lnTo>
                      <a:pt x="94" y="181"/>
                    </a:lnTo>
                    <a:lnTo>
                      <a:pt x="98" y="180"/>
                    </a:lnTo>
                    <a:lnTo>
                      <a:pt x="102" y="178"/>
                    </a:lnTo>
                    <a:lnTo>
                      <a:pt x="105" y="176"/>
                    </a:lnTo>
                    <a:lnTo>
                      <a:pt x="109" y="173"/>
                    </a:lnTo>
                    <a:lnTo>
                      <a:pt x="112" y="169"/>
                    </a:lnTo>
                    <a:lnTo>
                      <a:pt x="116" y="165"/>
                    </a:lnTo>
                    <a:lnTo>
                      <a:pt x="119" y="162"/>
                    </a:lnTo>
                    <a:lnTo>
                      <a:pt x="121" y="159"/>
                    </a:lnTo>
                    <a:lnTo>
                      <a:pt x="133" y="164"/>
                    </a:lnTo>
                    <a:lnTo>
                      <a:pt x="144" y="169"/>
                    </a:lnTo>
                    <a:lnTo>
                      <a:pt x="155" y="175"/>
                    </a:lnTo>
                    <a:lnTo>
                      <a:pt x="166" y="181"/>
                    </a:lnTo>
                    <a:lnTo>
                      <a:pt x="177" y="187"/>
                    </a:lnTo>
                    <a:lnTo>
                      <a:pt x="188" y="192"/>
                    </a:lnTo>
                    <a:lnTo>
                      <a:pt x="200" y="196"/>
                    </a:lnTo>
                    <a:lnTo>
                      <a:pt x="211" y="202"/>
                    </a:lnTo>
                    <a:lnTo>
                      <a:pt x="223" y="206"/>
                    </a:lnTo>
                    <a:lnTo>
                      <a:pt x="234" y="209"/>
                    </a:lnTo>
                    <a:lnTo>
                      <a:pt x="236" y="211"/>
                    </a:lnTo>
                    <a:lnTo>
                      <a:pt x="238" y="213"/>
                    </a:lnTo>
                    <a:lnTo>
                      <a:pt x="238" y="216"/>
                    </a:lnTo>
                    <a:lnTo>
                      <a:pt x="238" y="218"/>
                    </a:lnTo>
                    <a:lnTo>
                      <a:pt x="237" y="220"/>
                    </a:lnTo>
                    <a:lnTo>
                      <a:pt x="236" y="222"/>
                    </a:lnTo>
                    <a:lnTo>
                      <a:pt x="234" y="225"/>
                    </a:lnTo>
                    <a:lnTo>
                      <a:pt x="233" y="227"/>
                    </a:lnTo>
                    <a:lnTo>
                      <a:pt x="232" y="230"/>
                    </a:lnTo>
                    <a:lnTo>
                      <a:pt x="231" y="231"/>
                    </a:lnTo>
                    <a:lnTo>
                      <a:pt x="232" y="232"/>
                    </a:lnTo>
                    <a:lnTo>
                      <a:pt x="234" y="233"/>
                    </a:lnTo>
                    <a:lnTo>
                      <a:pt x="236" y="233"/>
                    </a:lnTo>
                    <a:lnTo>
                      <a:pt x="237" y="233"/>
                    </a:lnTo>
                    <a:lnTo>
                      <a:pt x="238" y="233"/>
                    </a:lnTo>
                    <a:lnTo>
                      <a:pt x="240" y="233"/>
                    </a:lnTo>
                    <a:lnTo>
                      <a:pt x="242" y="233"/>
                    </a:lnTo>
                    <a:lnTo>
                      <a:pt x="244" y="233"/>
                    </a:lnTo>
                    <a:lnTo>
                      <a:pt x="245" y="233"/>
                    </a:lnTo>
                    <a:lnTo>
                      <a:pt x="246" y="233"/>
                    </a:lnTo>
                    <a:lnTo>
                      <a:pt x="246" y="222"/>
                    </a:lnTo>
                    <a:lnTo>
                      <a:pt x="254" y="224"/>
                    </a:lnTo>
                    <a:lnTo>
                      <a:pt x="262" y="227"/>
                    </a:lnTo>
                    <a:lnTo>
                      <a:pt x="270" y="232"/>
                    </a:lnTo>
                    <a:lnTo>
                      <a:pt x="277" y="237"/>
                    </a:lnTo>
                    <a:lnTo>
                      <a:pt x="284" y="241"/>
                    </a:lnTo>
                    <a:lnTo>
                      <a:pt x="292" y="247"/>
                    </a:lnTo>
                    <a:lnTo>
                      <a:pt x="299" y="253"/>
                    </a:lnTo>
                    <a:lnTo>
                      <a:pt x="308" y="259"/>
                    </a:lnTo>
                    <a:lnTo>
                      <a:pt x="315" y="263"/>
                    </a:lnTo>
                    <a:lnTo>
                      <a:pt x="322" y="266"/>
                    </a:lnTo>
                    <a:lnTo>
                      <a:pt x="408" y="308"/>
                    </a:lnTo>
                    <a:lnTo>
                      <a:pt x="410" y="311"/>
                    </a:lnTo>
                    <a:lnTo>
                      <a:pt x="410" y="314"/>
                    </a:lnTo>
                    <a:lnTo>
                      <a:pt x="409" y="318"/>
                    </a:lnTo>
                    <a:lnTo>
                      <a:pt x="408" y="322"/>
                    </a:lnTo>
                    <a:lnTo>
                      <a:pt x="406" y="324"/>
                    </a:lnTo>
                    <a:lnTo>
                      <a:pt x="404" y="327"/>
                    </a:lnTo>
                    <a:lnTo>
                      <a:pt x="404" y="331"/>
                    </a:lnTo>
                    <a:lnTo>
                      <a:pt x="404" y="333"/>
                    </a:lnTo>
                    <a:lnTo>
                      <a:pt x="406" y="335"/>
                    </a:lnTo>
                    <a:lnTo>
                      <a:pt x="410" y="337"/>
                    </a:lnTo>
                    <a:lnTo>
                      <a:pt x="414" y="338"/>
                    </a:lnTo>
                    <a:lnTo>
                      <a:pt x="418" y="338"/>
                    </a:lnTo>
                    <a:lnTo>
                      <a:pt x="420" y="337"/>
                    </a:lnTo>
                    <a:lnTo>
                      <a:pt x="424" y="337"/>
                    </a:lnTo>
                    <a:lnTo>
                      <a:pt x="426" y="335"/>
                    </a:lnTo>
                    <a:lnTo>
                      <a:pt x="429" y="333"/>
                    </a:lnTo>
                    <a:lnTo>
                      <a:pt x="432" y="331"/>
                    </a:lnTo>
                    <a:lnTo>
                      <a:pt x="434" y="328"/>
                    </a:lnTo>
                    <a:lnTo>
                      <a:pt x="436" y="325"/>
                    </a:lnTo>
                    <a:lnTo>
                      <a:pt x="437" y="322"/>
                    </a:lnTo>
                    <a:lnTo>
                      <a:pt x="445" y="322"/>
                    </a:lnTo>
                    <a:lnTo>
                      <a:pt x="452" y="325"/>
                    </a:lnTo>
                    <a:lnTo>
                      <a:pt x="461" y="328"/>
                    </a:lnTo>
                    <a:lnTo>
                      <a:pt x="468" y="334"/>
                    </a:lnTo>
                    <a:lnTo>
                      <a:pt x="476" y="338"/>
                    </a:lnTo>
                    <a:lnTo>
                      <a:pt x="483" y="342"/>
                    </a:lnTo>
                    <a:lnTo>
                      <a:pt x="490" y="345"/>
                    </a:lnTo>
                    <a:lnTo>
                      <a:pt x="497" y="345"/>
                    </a:lnTo>
                    <a:lnTo>
                      <a:pt x="504" y="341"/>
                    </a:lnTo>
                    <a:lnTo>
                      <a:pt x="510" y="334"/>
                    </a:lnTo>
                    <a:lnTo>
                      <a:pt x="513" y="334"/>
                    </a:lnTo>
                    <a:lnTo>
                      <a:pt x="513" y="333"/>
                    </a:lnTo>
                    <a:lnTo>
                      <a:pt x="513" y="331"/>
                    </a:lnTo>
                    <a:lnTo>
                      <a:pt x="513" y="329"/>
                    </a:lnTo>
                    <a:lnTo>
                      <a:pt x="513" y="327"/>
                    </a:lnTo>
                    <a:lnTo>
                      <a:pt x="513" y="325"/>
                    </a:lnTo>
                    <a:lnTo>
                      <a:pt x="513" y="323"/>
                    </a:lnTo>
                    <a:lnTo>
                      <a:pt x="513" y="322"/>
                    </a:lnTo>
                    <a:lnTo>
                      <a:pt x="514" y="320"/>
                    </a:lnTo>
                    <a:lnTo>
                      <a:pt x="514" y="318"/>
                    </a:lnTo>
                    <a:lnTo>
                      <a:pt x="516" y="317"/>
                    </a:lnTo>
                    <a:lnTo>
                      <a:pt x="504" y="308"/>
                    </a:lnTo>
                    <a:lnTo>
                      <a:pt x="493" y="299"/>
                    </a:lnTo>
                    <a:lnTo>
                      <a:pt x="482" y="290"/>
                    </a:lnTo>
                    <a:lnTo>
                      <a:pt x="471" y="282"/>
                    </a:lnTo>
                    <a:lnTo>
                      <a:pt x="460" y="272"/>
                    </a:lnTo>
                    <a:lnTo>
                      <a:pt x="448" y="264"/>
                    </a:lnTo>
                    <a:lnTo>
                      <a:pt x="438" y="255"/>
                    </a:lnTo>
                    <a:lnTo>
                      <a:pt x="426" y="247"/>
                    </a:lnTo>
                    <a:lnTo>
                      <a:pt x="415" y="238"/>
                    </a:lnTo>
                    <a:lnTo>
                      <a:pt x="404" y="231"/>
                    </a:lnTo>
                    <a:lnTo>
                      <a:pt x="404" y="228"/>
                    </a:lnTo>
                    <a:lnTo>
                      <a:pt x="406" y="225"/>
                    </a:lnTo>
                    <a:lnTo>
                      <a:pt x="406" y="222"/>
                    </a:lnTo>
                    <a:lnTo>
                      <a:pt x="408" y="220"/>
                    </a:lnTo>
                    <a:lnTo>
                      <a:pt x="408" y="216"/>
                    </a:lnTo>
                    <a:lnTo>
                      <a:pt x="408" y="211"/>
                    </a:lnTo>
                    <a:lnTo>
                      <a:pt x="408" y="209"/>
                    </a:lnTo>
                    <a:lnTo>
                      <a:pt x="408" y="206"/>
                    </a:lnTo>
                    <a:lnTo>
                      <a:pt x="408" y="202"/>
                    </a:lnTo>
                    <a:lnTo>
                      <a:pt x="406" y="199"/>
                    </a:lnTo>
                    <a:lnTo>
                      <a:pt x="404" y="198"/>
                    </a:lnTo>
                    <a:lnTo>
                      <a:pt x="402" y="196"/>
                    </a:lnTo>
                    <a:lnTo>
                      <a:pt x="401" y="195"/>
                    </a:lnTo>
                    <a:lnTo>
                      <a:pt x="399" y="194"/>
                    </a:lnTo>
                    <a:lnTo>
                      <a:pt x="397" y="192"/>
                    </a:lnTo>
                    <a:lnTo>
                      <a:pt x="396" y="191"/>
                    </a:lnTo>
                    <a:lnTo>
                      <a:pt x="394" y="190"/>
                    </a:lnTo>
                    <a:lnTo>
                      <a:pt x="392" y="190"/>
                    </a:lnTo>
                    <a:lnTo>
                      <a:pt x="391" y="190"/>
                    </a:lnTo>
                    <a:lnTo>
                      <a:pt x="389" y="190"/>
                    </a:lnTo>
                    <a:lnTo>
                      <a:pt x="387" y="193"/>
                    </a:lnTo>
                    <a:lnTo>
                      <a:pt x="386" y="195"/>
                    </a:lnTo>
                    <a:lnTo>
                      <a:pt x="385" y="198"/>
                    </a:lnTo>
                    <a:lnTo>
                      <a:pt x="384" y="200"/>
                    </a:lnTo>
                    <a:lnTo>
                      <a:pt x="383" y="203"/>
                    </a:lnTo>
                    <a:lnTo>
                      <a:pt x="382" y="206"/>
                    </a:lnTo>
                    <a:lnTo>
                      <a:pt x="380" y="208"/>
                    </a:lnTo>
                    <a:lnTo>
                      <a:pt x="379" y="209"/>
                    </a:lnTo>
                    <a:lnTo>
                      <a:pt x="376" y="210"/>
                    </a:lnTo>
                    <a:lnTo>
                      <a:pt x="375" y="210"/>
                    </a:lnTo>
                    <a:lnTo>
                      <a:pt x="374" y="209"/>
                    </a:lnTo>
                    <a:lnTo>
                      <a:pt x="374" y="208"/>
                    </a:lnTo>
                    <a:lnTo>
                      <a:pt x="373" y="206"/>
                    </a:lnTo>
                    <a:lnTo>
                      <a:pt x="372" y="204"/>
                    </a:lnTo>
                    <a:lnTo>
                      <a:pt x="371" y="203"/>
                    </a:lnTo>
                    <a:lnTo>
                      <a:pt x="371" y="202"/>
                    </a:lnTo>
                    <a:lnTo>
                      <a:pt x="371" y="199"/>
                    </a:lnTo>
                    <a:lnTo>
                      <a:pt x="372" y="198"/>
                    </a:lnTo>
                    <a:lnTo>
                      <a:pt x="373" y="197"/>
                    </a:lnTo>
                    <a:lnTo>
                      <a:pt x="362" y="188"/>
                    </a:lnTo>
                    <a:lnTo>
                      <a:pt x="350" y="178"/>
                    </a:lnTo>
                    <a:lnTo>
                      <a:pt x="339" y="168"/>
                    </a:lnTo>
                    <a:lnTo>
                      <a:pt x="328" y="160"/>
                    </a:lnTo>
                    <a:lnTo>
                      <a:pt x="316" y="151"/>
                    </a:lnTo>
                    <a:lnTo>
                      <a:pt x="304" y="141"/>
                    </a:lnTo>
                    <a:lnTo>
                      <a:pt x="293" y="133"/>
                    </a:lnTo>
                    <a:lnTo>
                      <a:pt x="280" y="125"/>
                    </a:lnTo>
                    <a:lnTo>
                      <a:pt x="268" y="119"/>
                    </a:lnTo>
                    <a:lnTo>
                      <a:pt x="256" y="111"/>
                    </a:lnTo>
                    <a:lnTo>
                      <a:pt x="258" y="107"/>
                    </a:lnTo>
                    <a:lnTo>
                      <a:pt x="260" y="104"/>
                    </a:lnTo>
                    <a:lnTo>
                      <a:pt x="261" y="101"/>
                    </a:lnTo>
                    <a:lnTo>
                      <a:pt x="264" y="98"/>
                    </a:lnTo>
                    <a:lnTo>
                      <a:pt x="265" y="97"/>
                    </a:lnTo>
                    <a:lnTo>
                      <a:pt x="266" y="95"/>
                    </a:lnTo>
                    <a:lnTo>
                      <a:pt x="267" y="92"/>
                    </a:lnTo>
                    <a:lnTo>
                      <a:pt x="267" y="90"/>
                    </a:lnTo>
                    <a:lnTo>
                      <a:pt x="266" y="85"/>
                    </a:lnTo>
                    <a:lnTo>
                      <a:pt x="265" y="80"/>
                    </a:lnTo>
                    <a:lnTo>
                      <a:pt x="264" y="77"/>
                    </a:lnTo>
                    <a:lnTo>
                      <a:pt x="262" y="75"/>
                    </a:lnTo>
                    <a:lnTo>
                      <a:pt x="260" y="74"/>
                    </a:lnTo>
                    <a:lnTo>
                      <a:pt x="258" y="73"/>
                    </a:lnTo>
                    <a:lnTo>
                      <a:pt x="256" y="72"/>
                    </a:lnTo>
                    <a:lnTo>
                      <a:pt x="254" y="70"/>
                    </a:lnTo>
                    <a:lnTo>
                      <a:pt x="252" y="70"/>
                    </a:lnTo>
                    <a:lnTo>
                      <a:pt x="250" y="70"/>
                    </a:lnTo>
                    <a:lnTo>
                      <a:pt x="248" y="70"/>
                    </a:lnTo>
                    <a:lnTo>
                      <a:pt x="246" y="70"/>
                    </a:lnTo>
                    <a:lnTo>
                      <a:pt x="245" y="70"/>
                    </a:lnTo>
                    <a:lnTo>
                      <a:pt x="245" y="74"/>
                    </a:lnTo>
                    <a:lnTo>
                      <a:pt x="246" y="76"/>
                    </a:lnTo>
                    <a:lnTo>
                      <a:pt x="247" y="78"/>
                    </a:lnTo>
                    <a:lnTo>
                      <a:pt x="250" y="81"/>
                    </a:lnTo>
                    <a:lnTo>
                      <a:pt x="251" y="83"/>
                    </a:lnTo>
                    <a:lnTo>
                      <a:pt x="252" y="87"/>
                    </a:lnTo>
                    <a:lnTo>
                      <a:pt x="254" y="89"/>
                    </a:lnTo>
                    <a:lnTo>
                      <a:pt x="254" y="92"/>
                    </a:lnTo>
                    <a:lnTo>
                      <a:pt x="252" y="94"/>
                    </a:lnTo>
                    <a:lnTo>
                      <a:pt x="250" y="97"/>
                    </a:lnTo>
                    <a:lnTo>
                      <a:pt x="237" y="87"/>
                    </a:lnTo>
                    <a:lnTo>
                      <a:pt x="236" y="87"/>
                    </a:lnTo>
                    <a:lnTo>
                      <a:pt x="236" y="88"/>
                    </a:lnTo>
                    <a:lnTo>
                      <a:pt x="236" y="89"/>
                    </a:lnTo>
                    <a:lnTo>
                      <a:pt x="235" y="90"/>
                    </a:lnTo>
                    <a:lnTo>
                      <a:pt x="234" y="92"/>
                    </a:lnTo>
                    <a:lnTo>
                      <a:pt x="234" y="93"/>
                    </a:lnTo>
                    <a:lnTo>
                      <a:pt x="233" y="94"/>
                    </a:lnTo>
                    <a:lnTo>
                      <a:pt x="232" y="94"/>
                    </a:lnTo>
                    <a:lnTo>
                      <a:pt x="231" y="96"/>
                    </a:lnTo>
                    <a:lnTo>
                      <a:pt x="230" y="96"/>
                    </a:lnTo>
                    <a:lnTo>
                      <a:pt x="229" y="96"/>
                    </a:lnTo>
                    <a:lnTo>
                      <a:pt x="228" y="96"/>
                    </a:lnTo>
                    <a:lnTo>
                      <a:pt x="228" y="95"/>
                    </a:lnTo>
                    <a:lnTo>
                      <a:pt x="227" y="94"/>
                    </a:lnTo>
                    <a:lnTo>
                      <a:pt x="226" y="94"/>
                    </a:lnTo>
                    <a:lnTo>
                      <a:pt x="226" y="92"/>
                    </a:lnTo>
                    <a:lnTo>
                      <a:pt x="225" y="92"/>
                    </a:lnTo>
                    <a:lnTo>
                      <a:pt x="225" y="91"/>
                    </a:lnTo>
                    <a:lnTo>
                      <a:pt x="228" y="75"/>
                    </a:lnTo>
                    <a:lnTo>
                      <a:pt x="211" y="61"/>
                    </a:lnTo>
                    <a:lnTo>
                      <a:pt x="194" y="48"/>
                    </a:lnTo>
                    <a:lnTo>
                      <a:pt x="176" y="35"/>
                    </a:lnTo>
                    <a:lnTo>
                      <a:pt x="158" y="23"/>
                    </a:lnTo>
                    <a:lnTo>
                      <a:pt x="139" y="13"/>
                    </a:lnTo>
                    <a:lnTo>
                      <a:pt x="120" y="6"/>
                    </a:lnTo>
                    <a:lnTo>
                      <a:pt x="100" y="2"/>
                    </a:lnTo>
                    <a:lnTo>
                      <a:pt x="80" y="0"/>
                    </a:lnTo>
                    <a:lnTo>
                      <a:pt x="60" y="2"/>
                    </a:lnTo>
                    <a:lnTo>
                      <a:pt x="40" y="8"/>
                    </a:lnTo>
                    <a:lnTo>
                      <a:pt x="37" y="15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05" name="Freeform 166"/>
              <p:cNvSpPr>
                <a:spLocks/>
              </p:cNvSpPr>
              <p:nvPr/>
            </p:nvSpPr>
            <p:spPr bwMode="auto">
              <a:xfrm>
                <a:off x="1660" y="3167"/>
                <a:ext cx="329" cy="313"/>
              </a:xfrm>
              <a:custGeom>
                <a:avLst/>
                <a:gdLst>
                  <a:gd name="T0" fmla="*/ 149 w 329"/>
                  <a:gd name="T1" fmla="*/ 23 h 313"/>
                  <a:gd name="T2" fmla="*/ 148 w 329"/>
                  <a:gd name="T3" fmla="*/ 47 h 313"/>
                  <a:gd name="T4" fmla="*/ 114 w 329"/>
                  <a:gd name="T5" fmla="*/ 34 h 313"/>
                  <a:gd name="T6" fmla="*/ 102 w 329"/>
                  <a:gd name="T7" fmla="*/ 38 h 313"/>
                  <a:gd name="T8" fmla="*/ 118 w 329"/>
                  <a:gd name="T9" fmla="*/ 43 h 313"/>
                  <a:gd name="T10" fmla="*/ 126 w 329"/>
                  <a:gd name="T11" fmla="*/ 49 h 313"/>
                  <a:gd name="T12" fmla="*/ 117 w 329"/>
                  <a:gd name="T13" fmla="*/ 59 h 313"/>
                  <a:gd name="T14" fmla="*/ 60 w 329"/>
                  <a:gd name="T15" fmla="*/ 72 h 313"/>
                  <a:gd name="T16" fmla="*/ 27 w 329"/>
                  <a:gd name="T17" fmla="*/ 104 h 313"/>
                  <a:gd name="T18" fmla="*/ 57 w 329"/>
                  <a:gd name="T19" fmla="*/ 98 h 313"/>
                  <a:gd name="T20" fmla="*/ 51 w 329"/>
                  <a:gd name="T21" fmla="*/ 126 h 313"/>
                  <a:gd name="T22" fmla="*/ 20 w 329"/>
                  <a:gd name="T23" fmla="*/ 151 h 313"/>
                  <a:gd name="T24" fmla="*/ 32 w 329"/>
                  <a:gd name="T25" fmla="*/ 148 h 313"/>
                  <a:gd name="T26" fmla="*/ 40 w 329"/>
                  <a:gd name="T27" fmla="*/ 149 h 313"/>
                  <a:gd name="T28" fmla="*/ 44 w 329"/>
                  <a:gd name="T29" fmla="*/ 164 h 313"/>
                  <a:gd name="T30" fmla="*/ 22 w 329"/>
                  <a:gd name="T31" fmla="*/ 183 h 313"/>
                  <a:gd name="T32" fmla="*/ 0 w 329"/>
                  <a:gd name="T33" fmla="*/ 219 h 313"/>
                  <a:gd name="T34" fmla="*/ 19 w 329"/>
                  <a:gd name="T35" fmla="*/ 211 h 313"/>
                  <a:gd name="T36" fmla="*/ 31 w 329"/>
                  <a:gd name="T37" fmla="*/ 221 h 313"/>
                  <a:gd name="T38" fmla="*/ 20 w 329"/>
                  <a:gd name="T39" fmla="*/ 240 h 313"/>
                  <a:gd name="T40" fmla="*/ 35 w 329"/>
                  <a:gd name="T41" fmla="*/ 244 h 313"/>
                  <a:gd name="T42" fmla="*/ 54 w 329"/>
                  <a:gd name="T43" fmla="*/ 225 h 313"/>
                  <a:gd name="T44" fmla="*/ 60 w 329"/>
                  <a:gd name="T45" fmla="*/ 228 h 313"/>
                  <a:gd name="T46" fmla="*/ 62 w 329"/>
                  <a:gd name="T47" fmla="*/ 240 h 313"/>
                  <a:gd name="T48" fmla="*/ 54 w 329"/>
                  <a:gd name="T49" fmla="*/ 261 h 313"/>
                  <a:gd name="T50" fmla="*/ 57 w 329"/>
                  <a:gd name="T51" fmla="*/ 271 h 313"/>
                  <a:gd name="T52" fmla="*/ 62 w 329"/>
                  <a:gd name="T53" fmla="*/ 266 h 313"/>
                  <a:gd name="T54" fmla="*/ 78 w 329"/>
                  <a:gd name="T55" fmla="*/ 249 h 313"/>
                  <a:gd name="T56" fmla="*/ 94 w 329"/>
                  <a:gd name="T57" fmla="*/ 306 h 313"/>
                  <a:gd name="T58" fmla="*/ 113 w 329"/>
                  <a:gd name="T59" fmla="*/ 277 h 313"/>
                  <a:gd name="T60" fmla="*/ 126 w 329"/>
                  <a:gd name="T61" fmla="*/ 266 h 313"/>
                  <a:gd name="T62" fmla="*/ 129 w 329"/>
                  <a:gd name="T63" fmla="*/ 278 h 313"/>
                  <a:gd name="T64" fmla="*/ 137 w 329"/>
                  <a:gd name="T65" fmla="*/ 284 h 313"/>
                  <a:gd name="T66" fmla="*/ 156 w 329"/>
                  <a:gd name="T67" fmla="*/ 260 h 313"/>
                  <a:gd name="T68" fmla="*/ 164 w 329"/>
                  <a:gd name="T69" fmla="*/ 273 h 313"/>
                  <a:gd name="T70" fmla="*/ 168 w 329"/>
                  <a:gd name="T71" fmla="*/ 300 h 313"/>
                  <a:gd name="T72" fmla="*/ 189 w 329"/>
                  <a:gd name="T73" fmla="*/ 268 h 313"/>
                  <a:gd name="T74" fmla="*/ 200 w 329"/>
                  <a:gd name="T75" fmla="*/ 239 h 313"/>
                  <a:gd name="T76" fmla="*/ 212 w 329"/>
                  <a:gd name="T77" fmla="*/ 230 h 313"/>
                  <a:gd name="T78" fmla="*/ 221 w 329"/>
                  <a:gd name="T79" fmla="*/ 246 h 313"/>
                  <a:gd name="T80" fmla="*/ 225 w 329"/>
                  <a:gd name="T81" fmla="*/ 271 h 313"/>
                  <a:gd name="T82" fmla="*/ 236 w 329"/>
                  <a:gd name="T83" fmla="*/ 216 h 313"/>
                  <a:gd name="T84" fmla="*/ 270 w 329"/>
                  <a:gd name="T85" fmla="*/ 214 h 313"/>
                  <a:gd name="T86" fmla="*/ 263 w 329"/>
                  <a:gd name="T87" fmla="*/ 166 h 313"/>
                  <a:gd name="T88" fmla="*/ 263 w 329"/>
                  <a:gd name="T89" fmla="*/ 137 h 313"/>
                  <a:gd name="T90" fmla="*/ 288 w 329"/>
                  <a:gd name="T91" fmla="*/ 157 h 313"/>
                  <a:gd name="T92" fmla="*/ 288 w 329"/>
                  <a:gd name="T93" fmla="*/ 147 h 313"/>
                  <a:gd name="T94" fmla="*/ 272 w 329"/>
                  <a:gd name="T95" fmla="*/ 116 h 313"/>
                  <a:gd name="T96" fmla="*/ 282 w 329"/>
                  <a:gd name="T97" fmla="*/ 115 h 313"/>
                  <a:gd name="T98" fmla="*/ 324 w 329"/>
                  <a:gd name="T99" fmla="*/ 118 h 313"/>
                  <a:gd name="T100" fmla="*/ 284 w 329"/>
                  <a:gd name="T101" fmla="*/ 94 h 313"/>
                  <a:gd name="T102" fmla="*/ 274 w 329"/>
                  <a:gd name="T103" fmla="*/ 72 h 313"/>
                  <a:gd name="T104" fmla="*/ 303 w 329"/>
                  <a:gd name="T105" fmla="*/ 50 h 313"/>
                  <a:gd name="T106" fmla="*/ 268 w 329"/>
                  <a:gd name="T107" fmla="*/ 46 h 313"/>
                  <a:gd name="T108" fmla="*/ 230 w 329"/>
                  <a:gd name="T109" fmla="*/ 55 h 313"/>
                  <a:gd name="T110" fmla="*/ 228 w 329"/>
                  <a:gd name="T111" fmla="*/ 29 h 313"/>
                  <a:gd name="T112" fmla="*/ 219 w 329"/>
                  <a:gd name="T113" fmla="*/ 13 h 313"/>
                  <a:gd name="T114" fmla="*/ 204 w 329"/>
                  <a:gd name="T115" fmla="*/ 30 h 313"/>
                  <a:gd name="T116" fmla="*/ 200 w 329"/>
                  <a:gd name="T117" fmla="*/ 43 h 313"/>
                  <a:gd name="T118" fmla="*/ 198 w 329"/>
                  <a:gd name="T119" fmla="*/ 50 h 313"/>
                  <a:gd name="T120" fmla="*/ 189 w 329"/>
                  <a:gd name="T121" fmla="*/ 43 h 313"/>
                  <a:gd name="T122" fmla="*/ 174 w 329"/>
                  <a:gd name="T123" fmla="*/ 25 h 313"/>
                  <a:gd name="T124" fmla="*/ 142 w 329"/>
                  <a:gd name="T125" fmla="*/ 4 h 3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9"/>
                  <a:gd name="T190" fmla="*/ 0 h 313"/>
                  <a:gd name="T191" fmla="*/ 329 w 329"/>
                  <a:gd name="T192" fmla="*/ 313 h 3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9" h="313">
                    <a:moveTo>
                      <a:pt x="130" y="0"/>
                    </a:moveTo>
                    <a:lnTo>
                      <a:pt x="132" y="5"/>
                    </a:lnTo>
                    <a:lnTo>
                      <a:pt x="136" y="9"/>
                    </a:lnTo>
                    <a:lnTo>
                      <a:pt x="140" y="15"/>
                    </a:lnTo>
                    <a:lnTo>
                      <a:pt x="145" y="19"/>
                    </a:lnTo>
                    <a:lnTo>
                      <a:pt x="149" y="23"/>
                    </a:lnTo>
                    <a:lnTo>
                      <a:pt x="153" y="29"/>
                    </a:lnTo>
                    <a:lnTo>
                      <a:pt x="156" y="33"/>
                    </a:lnTo>
                    <a:lnTo>
                      <a:pt x="157" y="38"/>
                    </a:lnTo>
                    <a:lnTo>
                      <a:pt x="156" y="44"/>
                    </a:lnTo>
                    <a:lnTo>
                      <a:pt x="153" y="50"/>
                    </a:lnTo>
                    <a:lnTo>
                      <a:pt x="148" y="47"/>
                    </a:lnTo>
                    <a:lnTo>
                      <a:pt x="142" y="45"/>
                    </a:lnTo>
                    <a:lnTo>
                      <a:pt x="137" y="41"/>
                    </a:lnTo>
                    <a:lnTo>
                      <a:pt x="131" y="39"/>
                    </a:lnTo>
                    <a:lnTo>
                      <a:pt x="125" y="37"/>
                    </a:lnTo>
                    <a:lnTo>
                      <a:pt x="120" y="35"/>
                    </a:lnTo>
                    <a:lnTo>
                      <a:pt x="114" y="34"/>
                    </a:lnTo>
                    <a:lnTo>
                      <a:pt x="108" y="33"/>
                    </a:lnTo>
                    <a:lnTo>
                      <a:pt x="102" y="33"/>
                    </a:lnTo>
                    <a:lnTo>
                      <a:pt x="94" y="34"/>
                    </a:lnTo>
                    <a:lnTo>
                      <a:pt x="97" y="36"/>
                    </a:lnTo>
                    <a:lnTo>
                      <a:pt x="99" y="37"/>
                    </a:lnTo>
                    <a:lnTo>
                      <a:pt x="102" y="38"/>
                    </a:lnTo>
                    <a:lnTo>
                      <a:pt x="104" y="38"/>
                    </a:lnTo>
                    <a:lnTo>
                      <a:pt x="108" y="39"/>
                    </a:lnTo>
                    <a:lnTo>
                      <a:pt x="110" y="39"/>
                    </a:lnTo>
                    <a:lnTo>
                      <a:pt x="113" y="40"/>
                    </a:lnTo>
                    <a:lnTo>
                      <a:pt x="116" y="41"/>
                    </a:lnTo>
                    <a:lnTo>
                      <a:pt x="118" y="43"/>
                    </a:lnTo>
                    <a:lnTo>
                      <a:pt x="121" y="45"/>
                    </a:lnTo>
                    <a:lnTo>
                      <a:pt x="122" y="45"/>
                    </a:lnTo>
                    <a:lnTo>
                      <a:pt x="123" y="46"/>
                    </a:lnTo>
                    <a:lnTo>
                      <a:pt x="124" y="47"/>
                    </a:lnTo>
                    <a:lnTo>
                      <a:pt x="125" y="48"/>
                    </a:lnTo>
                    <a:lnTo>
                      <a:pt x="126" y="49"/>
                    </a:lnTo>
                    <a:lnTo>
                      <a:pt x="126" y="50"/>
                    </a:lnTo>
                    <a:lnTo>
                      <a:pt x="127" y="51"/>
                    </a:lnTo>
                    <a:lnTo>
                      <a:pt x="127" y="52"/>
                    </a:lnTo>
                    <a:lnTo>
                      <a:pt x="127" y="54"/>
                    </a:lnTo>
                    <a:lnTo>
                      <a:pt x="126" y="57"/>
                    </a:lnTo>
                    <a:lnTo>
                      <a:pt x="117" y="59"/>
                    </a:lnTo>
                    <a:lnTo>
                      <a:pt x="108" y="61"/>
                    </a:lnTo>
                    <a:lnTo>
                      <a:pt x="98" y="63"/>
                    </a:lnTo>
                    <a:lnTo>
                      <a:pt x="88" y="64"/>
                    </a:lnTo>
                    <a:lnTo>
                      <a:pt x="78" y="66"/>
                    </a:lnTo>
                    <a:lnTo>
                      <a:pt x="69" y="68"/>
                    </a:lnTo>
                    <a:lnTo>
                      <a:pt x="60" y="72"/>
                    </a:lnTo>
                    <a:lnTo>
                      <a:pt x="50" y="75"/>
                    </a:lnTo>
                    <a:lnTo>
                      <a:pt x="41" y="80"/>
                    </a:lnTo>
                    <a:lnTo>
                      <a:pt x="34" y="88"/>
                    </a:lnTo>
                    <a:lnTo>
                      <a:pt x="18" y="104"/>
                    </a:lnTo>
                    <a:lnTo>
                      <a:pt x="22" y="104"/>
                    </a:lnTo>
                    <a:lnTo>
                      <a:pt x="27" y="104"/>
                    </a:lnTo>
                    <a:lnTo>
                      <a:pt x="32" y="102"/>
                    </a:lnTo>
                    <a:lnTo>
                      <a:pt x="37" y="100"/>
                    </a:lnTo>
                    <a:lnTo>
                      <a:pt x="43" y="98"/>
                    </a:lnTo>
                    <a:lnTo>
                      <a:pt x="48" y="97"/>
                    </a:lnTo>
                    <a:lnTo>
                      <a:pt x="52" y="97"/>
                    </a:lnTo>
                    <a:lnTo>
                      <a:pt x="57" y="98"/>
                    </a:lnTo>
                    <a:lnTo>
                      <a:pt x="62" y="102"/>
                    </a:lnTo>
                    <a:lnTo>
                      <a:pt x="66" y="106"/>
                    </a:lnTo>
                    <a:lnTo>
                      <a:pt x="64" y="114"/>
                    </a:lnTo>
                    <a:lnTo>
                      <a:pt x="61" y="119"/>
                    </a:lnTo>
                    <a:lnTo>
                      <a:pt x="56" y="123"/>
                    </a:lnTo>
                    <a:lnTo>
                      <a:pt x="51" y="126"/>
                    </a:lnTo>
                    <a:lnTo>
                      <a:pt x="46" y="129"/>
                    </a:lnTo>
                    <a:lnTo>
                      <a:pt x="40" y="132"/>
                    </a:lnTo>
                    <a:lnTo>
                      <a:pt x="34" y="135"/>
                    </a:lnTo>
                    <a:lnTo>
                      <a:pt x="29" y="138"/>
                    </a:lnTo>
                    <a:lnTo>
                      <a:pt x="24" y="145"/>
                    </a:lnTo>
                    <a:lnTo>
                      <a:pt x="20" y="151"/>
                    </a:lnTo>
                    <a:lnTo>
                      <a:pt x="22" y="151"/>
                    </a:lnTo>
                    <a:lnTo>
                      <a:pt x="24" y="150"/>
                    </a:lnTo>
                    <a:lnTo>
                      <a:pt x="26" y="149"/>
                    </a:lnTo>
                    <a:lnTo>
                      <a:pt x="28" y="149"/>
                    </a:lnTo>
                    <a:lnTo>
                      <a:pt x="30" y="148"/>
                    </a:lnTo>
                    <a:lnTo>
                      <a:pt x="32" y="148"/>
                    </a:lnTo>
                    <a:lnTo>
                      <a:pt x="34" y="147"/>
                    </a:lnTo>
                    <a:lnTo>
                      <a:pt x="36" y="147"/>
                    </a:lnTo>
                    <a:lnTo>
                      <a:pt x="38" y="145"/>
                    </a:lnTo>
                    <a:lnTo>
                      <a:pt x="40" y="145"/>
                    </a:lnTo>
                    <a:lnTo>
                      <a:pt x="40" y="147"/>
                    </a:lnTo>
                    <a:lnTo>
                      <a:pt x="40" y="149"/>
                    </a:lnTo>
                    <a:lnTo>
                      <a:pt x="40" y="151"/>
                    </a:lnTo>
                    <a:lnTo>
                      <a:pt x="42" y="153"/>
                    </a:lnTo>
                    <a:lnTo>
                      <a:pt x="43" y="157"/>
                    </a:lnTo>
                    <a:lnTo>
                      <a:pt x="43" y="160"/>
                    </a:lnTo>
                    <a:lnTo>
                      <a:pt x="44" y="162"/>
                    </a:lnTo>
                    <a:lnTo>
                      <a:pt x="44" y="164"/>
                    </a:lnTo>
                    <a:lnTo>
                      <a:pt x="44" y="167"/>
                    </a:lnTo>
                    <a:lnTo>
                      <a:pt x="44" y="169"/>
                    </a:lnTo>
                    <a:lnTo>
                      <a:pt x="38" y="173"/>
                    </a:lnTo>
                    <a:lnTo>
                      <a:pt x="34" y="177"/>
                    </a:lnTo>
                    <a:lnTo>
                      <a:pt x="28" y="180"/>
                    </a:lnTo>
                    <a:lnTo>
                      <a:pt x="22" y="183"/>
                    </a:lnTo>
                    <a:lnTo>
                      <a:pt x="17" y="188"/>
                    </a:lnTo>
                    <a:lnTo>
                      <a:pt x="12" y="192"/>
                    </a:lnTo>
                    <a:lnTo>
                      <a:pt x="8" y="197"/>
                    </a:lnTo>
                    <a:lnTo>
                      <a:pt x="4" y="204"/>
                    </a:lnTo>
                    <a:lnTo>
                      <a:pt x="1" y="211"/>
                    </a:lnTo>
                    <a:lnTo>
                      <a:pt x="0" y="219"/>
                    </a:lnTo>
                    <a:lnTo>
                      <a:pt x="3" y="218"/>
                    </a:lnTo>
                    <a:lnTo>
                      <a:pt x="6" y="217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16" y="211"/>
                    </a:lnTo>
                    <a:lnTo>
                      <a:pt x="19" y="211"/>
                    </a:lnTo>
                    <a:lnTo>
                      <a:pt x="22" y="210"/>
                    </a:lnTo>
                    <a:lnTo>
                      <a:pt x="26" y="210"/>
                    </a:lnTo>
                    <a:lnTo>
                      <a:pt x="29" y="211"/>
                    </a:lnTo>
                    <a:lnTo>
                      <a:pt x="32" y="215"/>
                    </a:lnTo>
                    <a:lnTo>
                      <a:pt x="32" y="218"/>
                    </a:lnTo>
                    <a:lnTo>
                      <a:pt x="31" y="221"/>
                    </a:lnTo>
                    <a:lnTo>
                      <a:pt x="29" y="224"/>
                    </a:lnTo>
                    <a:lnTo>
                      <a:pt x="28" y="228"/>
                    </a:lnTo>
                    <a:lnTo>
                      <a:pt x="26" y="231"/>
                    </a:lnTo>
                    <a:lnTo>
                      <a:pt x="24" y="234"/>
                    </a:lnTo>
                    <a:lnTo>
                      <a:pt x="22" y="237"/>
                    </a:lnTo>
                    <a:lnTo>
                      <a:pt x="20" y="240"/>
                    </a:lnTo>
                    <a:lnTo>
                      <a:pt x="19" y="245"/>
                    </a:lnTo>
                    <a:lnTo>
                      <a:pt x="18" y="249"/>
                    </a:lnTo>
                    <a:lnTo>
                      <a:pt x="22" y="246"/>
                    </a:lnTo>
                    <a:lnTo>
                      <a:pt x="26" y="245"/>
                    </a:lnTo>
                    <a:lnTo>
                      <a:pt x="30" y="244"/>
                    </a:lnTo>
                    <a:lnTo>
                      <a:pt x="35" y="244"/>
                    </a:lnTo>
                    <a:lnTo>
                      <a:pt x="39" y="243"/>
                    </a:lnTo>
                    <a:lnTo>
                      <a:pt x="43" y="240"/>
                    </a:lnTo>
                    <a:lnTo>
                      <a:pt x="47" y="238"/>
                    </a:lnTo>
                    <a:lnTo>
                      <a:pt x="50" y="235"/>
                    </a:lnTo>
                    <a:lnTo>
                      <a:pt x="52" y="231"/>
                    </a:lnTo>
                    <a:lnTo>
                      <a:pt x="54" y="225"/>
                    </a:lnTo>
                    <a:lnTo>
                      <a:pt x="55" y="225"/>
                    </a:lnTo>
                    <a:lnTo>
                      <a:pt x="56" y="225"/>
                    </a:lnTo>
                    <a:lnTo>
                      <a:pt x="57" y="225"/>
                    </a:lnTo>
                    <a:lnTo>
                      <a:pt x="58" y="227"/>
                    </a:lnTo>
                    <a:lnTo>
                      <a:pt x="59" y="228"/>
                    </a:lnTo>
                    <a:lnTo>
                      <a:pt x="60" y="228"/>
                    </a:lnTo>
                    <a:lnTo>
                      <a:pt x="60" y="229"/>
                    </a:lnTo>
                    <a:lnTo>
                      <a:pt x="60" y="230"/>
                    </a:lnTo>
                    <a:lnTo>
                      <a:pt x="60" y="231"/>
                    </a:lnTo>
                    <a:lnTo>
                      <a:pt x="61" y="233"/>
                    </a:lnTo>
                    <a:lnTo>
                      <a:pt x="62" y="237"/>
                    </a:lnTo>
                    <a:lnTo>
                      <a:pt x="62" y="240"/>
                    </a:lnTo>
                    <a:lnTo>
                      <a:pt x="61" y="245"/>
                    </a:lnTo>
                    <a:lnTo>
                      <a:pt x="60" y="248"/>
                    </a:lnTo>
                    <a:lnTo>
                      <a:pt x="58" y="251"/>
                    </a:lnTo>
                    <a:lnTo>
                      <a:pt x="57" y="254"/>
                    </a:lnTo>
                    <a:lnTo>
                      <a:pt x="55" y="258"/>
                    </a:lnTo>
                    <a:lnTo>
                      <a:pt x="54" y="261"/>
                    </a:lnTo>
                    <a:lnTo>
                      <a:pt x="54" y="265"/>
                    </a:lnTo>
                    <a:lnTo>
                      <a:pt x="54" y="268"/>
                    </a:lnTo>
                    <a:lnTo>
                      <a:pt x="55" y="271"/>
                    </a:lnTo>
                    <a:lnTo>
                      <a:pt x="56" y="271"/>
                    </a:lnTo>
                    <a:lnTo>
                      <a:pt x="57" y="271"/>
                    </a:lnTo>
                    <a:lnTo>
                      <a:pt x="58" y="270"/>
                    </a:lnTo>
                    <a:lnTo>
                      <a:pt x="59" y="268"/>
                    </a:lnTo>
                    <a:lnTo>
                      <a:pt x="60" y="268"/>
                    </a:lnTo>
                    <a:lnTo>
                      <a:pt x="60" y="266"/>
                    </a:lnTo>
                    <a:lnTo>
                      <a:pt x="61" y="266"/>
                    </a:lnTo>
                    <a:lnTo>
                      <a:pt x="62" y="266"/>
                    </a:lnTo>
                    <a:lnTo>
                      <a:pt x="64" y="262"/>
                    </a:lnTo>
                    <a:lnTo>
                      <a:pt x="66" y="259"/>
                    </a:lnTo>
                    <a:lnTo>
                      <a:pt x="69" y="257"/>
                    </a:lnTo>
                    <a:lnTo>
                      <a:pt x="72" y="253"/>
                    </a:lnTo>
                    <a:lnTo>
                      <a:pt x="76" y="250"/>
                    </a:lnTo>
                    <a:lnTo>
                      <a:pt x="78" y="249"/>
                    </a:lnTo>
                    <a:lnTo>
                      <a:pt x="82" y="246"/>
                    </a:lnTo>
                    <a:lnTo>
                      <a:pt x="85" y="243"/>
                    </a:lnTo>
                    <a:lnTo>
                      <a:pt x="88" y="240"/>
                    </a:lnTo>
                    <a:lnTo>
                      <a:pt x="91" y="237"/>
                    </a:lnTo>
                    <a:lnTo>
                      <a:pt x="91" y="312"/>
                    </a:lnTo>
                    <a:lnTo>
                      <a:pt x="94" y="306"/>
                    </a:lnTo>
                    <a:lnTo>
                      <a:pt x="98" y="302"/>
                    </a:lnTo>
                    <a:lnTo>
                      <a:pt x="102" y="298"/>
                    </a:lnTo>
                    <a:lnTo>
                      <a:pt x="105" y="292"/>
                    </a:lnTo>
                    <a:lnTo>
                      <a:pt x="108" y="288"/>
                    </a:lnTo>
                    <a:lnTo>
                      <a:pt x="110" y="282"/>
                    </a:lnTo>
                    <a:lnTo>
                      <a:pt x="113" y="277"/>
                    </a:lnTo>
                    <a:lnTo>
                      <a:pt x="115" y="272"/>
                    </a:lnTo>
                    <a:lnTo>
                      <a:pt x="116" y="265"/>
                    </a:lnTo>
                    <a:lnTo>
                      <a:pt x="118" y="260"/>
                    </a:lnTo>
                    <a:lnTo>
                      <a:pt x="123" y="254"/>
                    </a:lnTo>
                    <a:lnTo>
                      <a:pt x="128" y="264"/>
                    </a:lnTo>
                    <a:lnTo>
                      <a:pt x="126" y="266"/>
                    </a:lnTo>
                    <a:lnTo>
                      <a:pt x="128" y="267"/>
                    </a:lnTo>
                    <a:lnTo>
                      <a:pt x="129" y="268"/>
                    </a:lnTo>
                    <a:lnTo>
                      <a:pt x="129" y="271"/>
                    </a:lnTo>
                    <a:lnTo>
                      <a:pt x="130" y="273"/>
                    </a:lnTo>
                    <a:lnTo>
                      <a:pt x="130" y="276"/>
                    </a:lnTo>
                    <a:lnTo>
                      <a:pt x="129" y="278"/>
                    </a:lnTo>
                    <a:lnTo>
                      <a:pt x="130" y="280"/>
                    </a:lnTo>
                    <a:lnTo>
                      <a:pt x="130" y="282"/>
                    </a:lnTo>
                    <a:lnTo>
                      <a:pt x="130" y="285"/>
                    </a:lnTo>
                    <a:lnTo>
                      <a:pt x="132" y="287"/>
                    </a:lnTo>
                    <a:lnTo>
                      <a:pt x="134" y="286"/>
                    </a:lnTo>
                    <a:lnTo>
                      <a:pt x="137" y="284"/>
                    </a:lnTo>
                    <a:lnTo>
                      <a:pt x="140" y="280"/>
                    </a:lnTo>
                    <a:lnTo>
                      <a:pt x="143" y="276"/>
                    </a:lnTo>
                    <a:lnTo>
                      <a:pt x="146" y="272"/>
                    </a:lnTo>
                    <a:lnTo>
                      <a:pt x="149" y="267"/>
                    </a:lnTo>
                    <a:lnTo>
                      <a:pt x="153" y="263"/>
                    </a:lnTo>
                    <a:lnTo>
                      <a:pt x="156" y="260"/>
                    </a:lnTo>
                    <a:lnTo>
                      <a:pt x="160" y="257"/>
                    </a:lnTo>
                    <a:lnTo>
                      <a:pt x="164" y="254"/>
                    </a:lnTo>
                    <a:lnTo>
                      <a:pt x="164" y="259"/>
                    </a:lnTo>
                    <a:lnTo>
                      <a:pt x="164" y="263"/>
                    </a:lnTo>
                    <a:lnTo>
                      <a:pt x="164" y="268"/>
                    </a:lnTo>
                    <a:lnTo>
                      <a:pt x="164" y="273"/>
                    </a:lnTo>
                    <a:lnTo>
                      <a:pt x="164" y="278"/>
                    </a:lnTo>
                    <a:lnTo>
                      <a:pt x="164" y="284"/>
                    </a:lnTo>
                    <a:lnTo>
                      <a:pt x="164" y="288"/>
                    </a:lnTo>
                    <a:lnTo>
                      <a:pt x="165" y="292"/>
                    </a:lnTo>
                    <a:lnTo>
                      <a:pt x="166" y="296"/>
                    </a:lnTo>
                    <a:lnTo>
                      <a:pt x="168" y="300"/>
                    </a:lnTo>
                    <a:lnTo>
                      <a:pt x="174" y="296"/>
                    </a:lnTo>
                    <a:lnTo>
                      <a:pt x="178" y="292"/>
                    </a:lnTo>
                    <a:lnTo>
                      <a:pt x="181" y="288"/>
                    </a:lnTo>
                    <a:lnTo>
                      <a:pt x="184" y="281"/>
                    </a:lnTo>
                    <a:lnTo>
                      <a:pt x="187" y="275"/>
                    </a:lnTo>
                    <a:lnTo>
                      <a:pt x="189" y="268"/>
                    </a:lnTo>
                    <a:lnTo>
                      <a:pt x="192" y="262"/>
                    </a:lnTo>
                    <a:lnTo>
                      <a:pt x="194" y="254"/>
                    </a:lnTo>
                    <a:lnTo>
                      <a:pt x="195" y="248"/>
                    </a:lnTo>
                    <a:lnTo>
                      <a:pt x="198" y="242"/>
                    </a:lnTo>
                    <a:lnTo>
                      <a:pt x="198" y="240"/>
                    </a:lnTo>
                    <a:lnTo>
                      <a:pt x="200" y="239"/>
                    </a:lnTo>
                    <a:lnTo>
                      <a:pt x="202" y="238"/>
                    </a:lnTo>
                    <a:lnTo>
                      <a:pt x="204" y="235"/>
                    </a:lnTo>
                    <a:lnTo>
                      <a:pt x="206" y="234"/>
                    </a:lnTo>
                    <a:lnTo>
                      <a:pt x="207" y="233"/>
                    </a:lnTo>
                    <a:lnTo>
                      <a:pt x="210" y="231"/>
                    </a:lnTo>
                    <a:lnTo>
                      <a:pt x="212" y="230"/>
                    </a:lnTo>
                    <a:lnTo>
                      <a:pt x="214" y="230"/>
                    </a:lnTo>
                    <a:lnTo>
                      <a:pt x="216" y="230"/>
                    </a:lnTo>
                    <a:lnTo>
                      <a:pt x="218" y="234"/>
                    </a:lnTo>
                    <a:lnTo>
                      <a:pt x="219" y="238"/>
                    </a:lnTo>
                    <a:lnTo>
                      <a:pt x="220" y="242"/>
                    </a:lnTo>
                    <a:lnTo>
                      <a:pt x="221" y="246"/>
                    </a:lnTo>
                    <a:lnTo>
                      <a:pt x="222" y="250"/>
                    </a:lnTo>
                    <a:lnTo>
                      <a:pt x="223" y="254"/>
                    </a:lnTo>
                    <a:lnTo>
                      <a:pt x="224" y="259"/>
                    </a:lnTo>
                    <a:lnTo>
                      <a:pt x="224" y="262"/>
                    </a:lnTo>
                    <a:lnTo>
                      <a:pt x="224" y="266"/>
                    </a:lnTo>
                    <a:lnTo>
                      <a:pt x="225" y="271"/>
                    </a:lnTo>
                    <a:lnTo>
                      <a:pt x="228" y="262"/>
                    </a:lnTo>
                    <a:lnTo>
                      <a:pt x="231" y="254"/>
                    </a:lnTo>
                    <a:lnTo>
                      <a:pt x="233" y="245"/>
                    </a:lnTo>
                    <a:lnTo>
                      <a:pt x="234" y="235"/>
                    </a:lnTo>
                    <a:lnTo>
                      <a:pt x="235" y="225"/>
                    </a:lnTo>
                    <a:lnTo>
                      <a:pt x="236" y="216"/>
                    </a:lnTo>
                    <a:lnTo>
                      <a:pt x="238" y="206"/>
                    </a:lnTo>
                    <a:lnTo>
                      <a:pt x="239" y="197"/>
                    </a:lnTo>
                    <a:lnTo>
                      <a:pt x="242" y="190"/>
                    </a:lnTo>
                    <a:lnTo>
                      <a:pt x="244" y="183"/>
                    </a:lnTo>
                    <a:lnTo>
                      <a:pt x="267" y="221"/>
                    </a:lnTo>
                    <a:lnTo>
                      <a:pt x="270" y="214"/>
                    </a:lnTo>
                    <a:lnTo>
                      <a:pt x="271" y="206"/>
                    </a:lnTo>
                    <a:lnTo>
                      <a:pt x="271" y="197"/>
                    </a:lnTo>
                    <a:lnTo>
                      <a:pt x="270" y="190"/>
                    </a:lnTo>
                    <a:lnTo>
                      <a:pt x="268" y="182"/>
                    </a:lnTo>
                    <a:lnTo>
                      <a:pt x="266" y="174"/>
                    </a:lnTo>
                    <a:lnTo>
                      <a:pt x="263" y="166"/>
                    </a:lnTo>
                    <a:lnTo>
                      <a:pt x="260" y="159"/>
                    </a:lnTo>
                    <a:lnTo>
                      <a:pt x="256" y="151"/>
                    </a:lnTo>
                    <a:lnTo>
                      <a:pt x="253" y="145"/>
                    </a:lnTo>
                    <a:lnTo>
                      <a:pt x="255" y="135"/>
                    </a:lnTo>
                    <a:lnTo>
                      <a:pt x="259" y="136"/>
                    </a:lnTo>
                    <a:lnTo>
                      <a:pt x="263" y="137"/>
                    </a:lnTo>
                    <a:lnTo>
                      <a:pt x="268" y="140"/>
                    </a:lnTo>
                    <a:lnTo>
                      <a:pt x="272" y="143"/>
                    </a:lnTo>
                    <a:lnTo>
                      <a:pt x="276" y="145"/>
                    </a:lnTo>
                    <a:lnTo>
                      <a:pt x="280" y="149"/>
                    </a:lnTo>
                    <a:lnTo>
                      <a:pt x="284" y="153"/>
                    </a:lnTo>
                    <a:lnTo>
                      <a:pt x="288" y="157"/>
                    </a:lnTo>
                    <a:lnTo>
                      <a:pt x="292" y="161"/>
                    </a:lnTo>
                    <a:lnTo>
                      <a:pt x="295" y="164"/>
                    </a:lnTo>
                    <a:lnTo>
                      <a:pt x="294" y="161"/>
                    </a:lnTo>
                    <a:lnTo>
                      <a:pt x="292" y="157"/>
                    </a:lnTo>
                    <a:lnTo>
                      <a:pt x="290" y="151"/>
                    </a:lnTo>
                    <a:lnTo>
                      <a:pt x="288" y="147"/>
                    </a:lnTo>
                    <a:lnTo>
                      <a:pt x="286" y="140"/>
                    </a:lnTo>
                    <a:lnTo>
                      <a:pt x="283" y="136"/>
                    </a:lnTo>
                    <a:lnTo>
                      <a:pt x="280" y="131"/>
                    </a:lnTo>
                    <a:lnTo>
                      <a:pt x="278" y="125"/>
                    </a:lnTo>
                    <a:lnTo>
                      <a:pt x="275" y="120"/>
                    </a:lnTo>
                    <a:lnTo>
                      <a:pt x="272" y="116"/>
                    </a:lnTo>
                    <a:lnTo>
                      <a:pt x="274" y="112"/>
                    </a:lnTo>
                    <a:lnTo>
                      <a:pt x="276" y="110"/>
                    </a:lnTo>
                    <a:lnTo>
                      <a:pt x="277" y="110"/>
                    </a:lnTo>
                    <a:lnTo>
                      <a:pt x="278" y="111"/>
                    </a:lnTo>
                    <a:lnTo>
                      <a:pt x="280" y="112"/>
                    </a:lnTo>
                    <a:lnTo>
                      <a:pt x="282" y="115"/>
                    </a:lnTo>
                    <a:lnTo>
                      <a:pt x="284" y="116"/>
                    </a:lnTo>
                    <a:lnTo>
                      <a:pt x="286" y="117"/>
                    </a:lnTo>
                    <a:lnTo>
                      <a:pt x="288" y="117"/>
                    </a:lnTo>
                    <a:lnTo>
                      <a:pt x="290" y="116"/>
                    </a:lnTo>
                    <a:lnTo>
                      <a:pt x="328" y="122"/>
                    </a:lnTo>
                    <a:lnTo>
                      <a:pt x="324" y="118"/>
                    </a:lnTo>
                    <a:lnTo>
                      <a:pt x="318" y="114"/>
                    </a:lnTo>
                    <a:lnTo>
                      <a:pt x="312" y="109"/>
                    </a:lnTo>
                    <a:lnTo>
                      <a:pt x="306" y="105"/>
                    </a:lnTo>
                    <a:lnTo>
                      <a:pt x="299" y="102"/>
                    </a:lnTo>
                    <a:lnTo>
                      <a:pt x="292" y="97"/>
                    </a:lnTo>
                    <a:lnTo>
                      <a:pt x="284" y="94"/>
                    </a:lnTo>
                    <a:lnTo>
                      <a:pt x="276" y="91"/>
                    </a:lnTo>
                    <a:lnTo>
                      <a:pt x="268" y="88"/>
                    </a:lnTo>
                    <a:lnTo>
                      <a:pt x="262" y="86"/>
                    </a:lnTo>
                    <a:lnTo>
                      <a:pt x="266" y="81"/>
                    </a:lnTo>
                    <a:lnTo>
                      <a:pt x="270" y="77"/>
                    </a:lnTo>
                    <a:lnTo>
                      <a:pt x="274" y="72"/>
                    </a:lnTo>
                    <a:lnTo>
                      <a:pt x="279" y="68"/>
                    </a:lnTo>
                    <a:lnTo>
                      <a:pt x="284" y="64"/>
                    </a:lnTo>
                    <a:lnTo>
                      <a:pt x="288" y="61"/>
                    </a:lnTo>
                    <a:lnTo>
                      <a:pt x="294" y="58"/>
                    </a:lnTo>
                    <a:lnTo>
                      <a:pt x="298" y="54"/>
                    </a:lnTo>
                    <a:lnTo>
                      <a:pt x="303" y="50"/>
                    </a:lnTo>
                    <a:lnTo>
                      <a:pt x="307" y="48"/>
                    </a:lnTo>
                    <a:lnTo>
                      <a:pt x="299" y="45"/>
                    </a:lnTo>
                    <a:lnTo>
                      <a:pt x="292" y="43"/>
                    </a:lnTo>
                    <a:lnTo>
                      <a:pt x="284" y="43"/>
                    </a:lnTo>
                    <a:lnTo>
                      <a:pt x="276" y="45"/>
                    </a:lnTo>
                    <a:lnTo>
                      <a:pt x="268" y="46"/>
                    </a:lnTo>
                    <a:lnTo>
                      <a:pt x="261" y="48"/>
                    </a:lnTo>
                    <a:lnTo>
                      <a:pt x="254" y="50"/>
                    </a:lnTo>
                    <a:lnTo>
                      <a:pt x="246" y="53"/>
                    </a:lnTo>
                    <a:lnTo>
                      <a:pt x="238" y="57"/>
                    </a:lnTo>
                    <a:lnTo>
                      <a:pt x="231" y="59"/>
                    </a:lnTo>
                    <a:lnTo>
                      <a:pt x="230" y="55"/>
                    </a:lnTo>
                    <a:lnTo>
                      <a:pt x="230" y="51"/>
                    </a:lnTo>
                    <a:lnTo>
                      <a:pt x="230" y="48"/>
                    </a:lnTo>
                    <a:lnTo>
                      <a:pt x="229" y="43"/>
                    </a:lnTo>
                    <a:lnTo>
                      <a:pt x="229" y="38"/>
                    </a:lnTo>
                    <a:lnTo>
                      <a:pt x="228" y="34"/>
                    </a:lnTo>
                    <a:lnTo>
                      <a:pt x="228" y="29"/>
                    </a:lnTo>
                    <a:lnTo>
                      <a:pt x="227" y="24"/>
                    </a:lnTo>
                    <a:lnTo>
                      <a:pt x="226" y="20"/>
                    </a:lnTo>
                    <a:lnTo>
                      <a:pt x="225" y="16"/>
                    </a:lnTo>
                    <a:lnTo>
                      <a:pt x="225" y="11"/>
                    </a:lnTo>
                    <a:lnTo>
                      <a:pt x="221" y="11"/>
                    </a:lnTo>
                    <a:lnTo>
                      <a:pt x="219" y="13"/>
                    </a:lnTo>
                    <a:lnTo>
                      <a:pt x="216" y="16"/>
                    </a:lnTo>
                    <a:lnTo>
                      <a:pt x="213" y="17"/>
                    </a:lnTo>
                    <a:lnTo>
                      <a:pt x="211" y="20"/>
                    </a:lnTo>
                    <a:lnTo>
                      <a:pt x="209" y="23"/>
                    </a:lnTo>
                    <a:lnTo>
                      <a:pt x="207" y="26"/>
                    </a:lnTo>
                    <a:lnTo>
                      <a:pt x="204" y="30"/>
                    </a:lnTo>
                    <a:lnTo>
                      <a:pt x="202" y="33"/>
                    </a:lnTo>
                    <a:lnTo>
                      <a:pt x="200" y="36"/>
                    </a:lnTo>
                    <a:lnTo>
                      <a:pt x="200" y="38"/>
                    </a:lnTo>
                    <a:lnTo>
                      <a:pt x="200" y="39"/>
                    </a:lnTo>
                    <a:lnTo>
                      <a:pt x="200" y="40"/>
                    </a:lnTo>
                    <a:lnTo>
                      <a:pt x="200" y="43"/>
                    </a:lnTo>
                    <a:lnTo>
                      <a:pt x="200" y="44"/>
                    </a:lnTo>
                    <a:lnTo>
                      <a:pt x="200" y="45"/>
                    </a:lnTo>
                    <a:lnTo>
                      <a:pt x="200" y="47"/>
                    </a:lnTo>
                    <a:lnTo>
                      <a:pt x="200" y="48"/>
                    </a:lnTo>
                    <a:lnTo>
                      <a:pt x="198" y="49"/>
                    </a:lnTo>
                    <a:lnTo>
                      <a:pt x="198" y="50"/>
                    </a:lnTo>
                    <a:lnTo>
                      <a:pt x="195" y="50"/>
                    </a:lnTo>
                    <a:lnTo>
                      <a:pt x="193" y="50"/>
                    </a:lnTo>
                    <a:lnTo>
                      <a:pt x="192" y="49"/>
                    </a:lnTo>
                    <a:lnTo>
                      <a:pt x="190" y="47"/>
                    </a:lnTo>
                    <a:lnTo>
                      <a:pt x="190" y="45"/>
                    </a:lnTo>
                    <a:lnTo>
                      <a:pt x="189" y="43"/>
                    </a:lnTo>
                    <a:lnTo>
                      <a:pt x="188" y="39"/>
                    </a:lnTo>
                    <a:lnTo>
                      <a:pt x="188" y="37"/>
                    </a:lnTo>
                    <a:lnTo>
                      <a:pt x="186" y="35"/>
                    </a:lnTo>
                    <a:lnTo>
                      <a:pt x="184" y="34"/>
                    </a:lnTo>
                    <a:lnTo>
                      <a:pt x="179" y="30"/>
                    </a:lnTo>
                    <a:lnTo>
                      <a:pt x="174" y="25"/>
                    </a:lnTo>
                    <a:lnTo>
                      <a:pt x="168" y="21"/>
                    </a:lnTo>
                    <a:lnTo>
                      <a:pt x="163" y="17"/>
                    </a:lnTo>
                    <a:lnTo>
                      <a:pt x="158" y="13"/>
                    </a:lnTo>
                    <a:lnTo>
                      <a:pt x="153" y="9"/>
                    </a:lnTo>
                    <a:lnTo>
                      <a:pt x="147" y="7"/>
                    </a:lnTo>
                    <a:lnTo>
                      <a:pt x="142" y="4"/>
                    </a:lnTo>
                    <a:lnTo>
                      <a:pt x="136" y="2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06" name="Freeform 167"/>
              <p:cNvSpPr>
                <a:spLocks/>
              </p:cNvSpPr>
              <p:nvPr/>
            </p:nvSpPr>
            <p:spPr bwMode="auto">
              <a:xfrm>
                <a:off x="2220" y="3248"/>
                <a:ext cx="26" cy="39"/>
              </a:xfrm>
              <a:custGeom>
                <a:avLst/>
                <a:gdLst>
                  <a:gd name="T0" fmla="*/ 0 w 26"/>
                  <a:gd name="T1" fmla="*/ 15 h 39"/>
                  <a:gd name="T2" fmla="*/ 0 w 26"/>
                  <a:gd name="T3" fmla="*/ 19 h 39"/>
                  <a:gd name="T4" fmla="*/ 0 w 26"/>
                  <a:gd name="T5" fmla="*/ 22 h 39"/>
                  <a:gd name="T6" fmla="*/ 1 w 26"/>
                  <a:gd name="T7" fmla="*/ 25 h 39"/>
                  <a:gd name="T8" fmla="*/ 2 w 26"/>
                  <a:gd name="T9" fmla="*/ 28 h 39"/>
                  <a:gd name="T10" fmla="*/ 3 w 26"/>
                  <a:gd name="T11" fmla="*/ 30 h 39"/>
                  <a:gd name="T12" fmla="*/ 5 w 26"/>
                  <a:gd name="T13" fmla="*/ 32 h 39"/>
                  <a:gd name="T14" fmla="*/ 6 w 26"/>
                  <a:gd name="T15" fmla="*/ 34 h 39"/>
                  <a:gd name="T16" fmla="*/ 9 w 26"/>
                  <a:gd name="T17" fmla="*/ 35 h 39"/>
                  <a:gd name="T18" fmla="*/ 10 w 26"/>
                  <a:gd name="T19" fmla="*/ 38 h 39"/>
                  <a:gd name="T20" fmla="*/ 12 w 26"/>
                  <a:gd name="T21" fmla="*/ 38 h 39"/>
                  <a:gd name="T22" fmla="*/ 14 w 26"/>
                  <a:gd name="T23" fmla="*/ 38 h 39"/>
                  <a:gd name="T24" fmla="*/ 16 w 26"/>
                  <a:gd name="T25" fmla="*/ 36 h 39"/>
                  <a:gd name="T26" fmla="*/ 18 w 26"/>
                  <a:gd name="T27" fmla="*/ 34 h 39"/>
                  <a:gd name="T28" fmla="*/ 20 w 26"/>
                  <a:gd name="T29" fmla="*/ 32 h 39"/>
                  <a:gd name="T30" fmla="*/ 21 w 26"/>
                  <a:gd name="T31" fmla="*/ 29 h 39"/>
                  <a:gd name="T32" fmla="*/ 22 w 26"/>
                  <a:gd name="T33" fmla="*/ 26 h 39"/>
                  <a:gd name="T34" fmla="*/ 23 w 26"/>
                  <a:gd name="T35" fmla="*/ 23 h 39"/>
                  <a:gd name="T36" fmla="*/ 24 w 26"/>
                  <a:gd name="T37" fmla="*/ 21 h 39"/>
                  <a:gd name="T38" fmla="*/ 24 w 26"/>
                  <a:gd name="T39" fmla="*/ 17 h 39"/>
                  <a:gd name="T40" fmla="*/ 25 w 26"/>
                  <a:gd name="T41" fmla="*/ 15 h 39"/>
                  <a:gd name="T42" fmla="*/ 21 w 26"/>
                  <a:gd name="T43" fmla="*/ 1 h 39"/>
                  <a:gd name="T44" fmla="*/ 18 w 26"/>
                  <a:gd name="T45" fmla="*/ 0 h 39"/>
                  <a:gd name="T46" fmla="*/ 15 w 26"/>
                  <a:gd name="T47" fmla="*/ 0 h 39"/>
                  <a:gd name="T48" fmla="*/ 13 w 26"/>
                  <a:gd name="T49" fmla="*/ 1 h 39"/>
                  <a:gd name="T50" fmla="*/ 10 w 26"/>
                  <a:gd name="T51" fmla="*/ 2 h 39"/>
                  <a:gd name="T52" fmla="*/ 7 w 26"/>
                  <a:gd name="T53" fmla="*/ 3 h 39"/>
                  <a:gd name="T54" fmla="*/ 5 w 26"/>
                  <a:gd name="T55" fmla="*/ 5 h 39"/>
                  <a:gd name="T56" fmla="*/ 3 w 26"/>
                  <a:gd name="T57" fmla="*/ 7 h 39"/>
                  <a:gd name="T58" fmla="*/ 2 w 26"/>
                  <a:gd name="T59" fmla="*/ 9 h 39"/>
                  <a:gd name="T60" fmla="*/ 0 w 26"/>
                  <a:gd name="T61" fmla="*/ 12 h 39"/>
                  <a:gd name="T62" fmla="*/ 0 w 26"/>
                  <a:gd name="T63" fmla="*/ 15 h 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"/>
                  <a:gd name="T97" fmla="*/ 0 h 39"/>
                  <a:gd name="T98" fmla="*/ 26 w 26"/>
                  <a:gd name="T99" fmla="*/ 39 h 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" h="39">
                    <a:moveTo>
                      <a:pt x="0" y="15"/>
                    </a:moveTo>
                    <a:lnTo>
                      <a:pt x="0" y="19"/>
                    </a:lnTo>
                    <a:lnTo>
                      <a:pt x="0" y="22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6" y="34"/>
                    </a:lnTo>
                    <a:lnTo>
                      <a:pt x="9" y="35"/>
                    </a:lnTo>
                    <a:lnTo>
                      <a:pt x="10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6" y="36"/>
                    </a:lnTo>
                    <a:lnTo>
                      <a:pt x="18" y="34"/>
                    </a:lnTo>
                    <a:lnTo>
                      <a:pt x="20" y="32"/>
                    </a:lnTo>
                    <a:lnTo>
                      <a:pt x="21" y="29"/>
                    </a:lnTo>
                    <a:lnTo>
                      <a:pt x="22" y="26"/>
                    </a:lnTo>
                    <a:lnTo>
                      <a:pt x="23" y="23"/>
                    </a:lnTo>
                    <a:lnTo>
                      <a:pt x="24" y="21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07" name="Freeform 168"/>
              <p:cNvSpPr>
                <a:spLocks/>
              </p:cNvSpPr>
              <p:nvPr/>
            </p:nvSpPr>
            <p:spPr bwMode="auto">
              <a:xfrm>
                <a:off x="2238" y="3260"/>
                <a:ext cx="20" cy="48"/>
              </a:xfrm>
              <a:custGeom>
                <a:avLst/>
                <a:gdLst>
                  <a:gd name="T0" fmla="*/ 0 w 20"/>
                  <a:gd name="T1" fmla="*/ 40 h 48"/>
                  <a:gd name="T2" fmla="*/ 0 w 20"/>
                  <a:gd name="T3" fmla="*/ 41 h 48"/>
                  <a:gd name="T4" fmla="*/ 0 w 20"/>
                  <a:gd name="T5" fmla="*/ 43 h 48"/>
                  <a:gd name="T6" fmla="*/ 1 w 20"/>
                  <a:gd name="T7" fmla="*/ 43 h 48"/>
                  <a:gd name="T8" fmla="*/ 1 w 20"/>
                  <a:gd name="T9" fmla="*/ 44 h 48"/>
                  <a:gd name="T10" fmla="*/ 3 w 20"/>
                  <a:gd name="T11" fmla="*/ 45 h 48"/>
                  <a:gd name="T12" fmla="*/ 4 w 20"/>
                  <a:gd name="T13" fmla="*/ 47 h 48"/>
                  <a:gd name="T14" fmla="*/ 5 w 20"/>
                  <a:gd name="T15" fmla="*/ 47 h 48"/>
                  <a:gd name="T16" fmla="*/ 6 w 20"/>
                  <a:gd name="T17" fmla="*/ 47 h 48"/>
                  <a:gd name="T18" fmla="*/ 8 w 20"/>
                  <a:gd name="T19" fmla="*/ 47 h 48"/>
                  <a:gd name="T20" fmla="*/ 9 w 20"/>
                  <a:gd name="T21" fmla="*/ 47 h 48"/>
                  <a:gd name="T22" fmla="*/ 10 w 20"/>
                  <a:gd name="T23" fmla="*/ 42 h 48"/>
                  <a:gd name="T24" fmla="*/ 10 w 20"/>
                  <a:gd name="T25" fmla="*/ 39 h 48"/>
                  <a:gd name="T26" fmla="*/ 12 w 20"/>
                  <a:gd name="T27" fmla="*/ 36 h 48"/>
                  <a:gd name="T28" fmla="*/ 13 w 20"/>
                  <a:gd name="T29" fmla="*/ 34 h 48"/>
                  <a:gd name="T30" fmla="*/ 14 w 20"/>
                  <a:gd name="T31" fmla="*/ 32 h 48"/>
                  <a:gd name="T32" fmla="*/ 16 w 20"/>
                  <a:gd name="T33" fmla="*/ 28 h 48"/>
                  <a:gd name="T34" fmla="*/ 17 w 20"/>
                  <a:gd name="T35" fmla="*/ 25 h 48"/>
                  <a:gd name="T36" fmla="*/ 18 w 20"/>
                  <a:gd name="T37" fmla="*/ 22 h 48"/>
                  <a:gd name="T38" fmla="*/ 19 w 20"/>
                  <a:gd name="T39" fmla="*/ 18 h 48"/>
                  <a:gd name="T40" fmla="*/ 19 w 20"/>
                  <a:gd name="T41" fmla="*/ 12 h 48"/>
                  <a:gd name="T42" fmla="*/ 15 w 20"/>
                  <a:gd name="T43" fmla="*/ 0 h 48"/>
                  <a:gd name="T44" fmla="*/ 15 w 20"/>
                  <a:gd name="T45" fmla="*/ 5 h 48"/>
                  <a:gd name="T46" fmla="*/ 14 w 20"/>
                  <a:gd name="T47" fmla="*/ 9 h 48"/>
                  <a:gd name="T48" fmla="*/ 14 w 20"/>
                  <a:gd name="T49" fmla="*/ 14 h 48"/>
                  <a:gd name="T50" fmla="*/ 12 w 20"/>
                  <a:gd name="T51" fmla="*/ 19 h 48"/>
                  <a:gd name="T52" fmla="*/ 11 w 20"/>
                  <a:gd name="T53" fmla="*/ 22 h 48"/>
                  <a:gd name="T54" fmla="*/ 9 w 20"/>
                  <a:gd name="T55" fmla="*/ 27 h 48"/>
                  <a:gd name="T56" fmla="*/ 7 w 20"/>
                  <a:gd name="T57" fmla="*/ 30 h 48"/>
                  <a:gd name="T58" fmla="*/ 5 w 20"/>
                  <a:gd name="T59" fmla="*/ 34 h 48"/>
                  <a:gd name="T60" fmla="*/ 2 w 20"/>
                  <a:gd name="T61" fmla="*/ 37 h 48"/>
                  <a:gd name="T62" fmla="*/ 0 w 20"/>
                  <a:gd name="T63" fmla="*/ 40 h 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"/>
                  <a:gd name="T97" fmla="*/ 0 h 48"/>
                  <a:gd name="T98" fmla="*/ 20 w 20"/>
                  <a:gd name="T99" fmla="*/ 48 h 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" h="48">
                    <a:moveTo>
                      <a:pt x="0" y="40"/>
                    </a:moveTo>
                    <a:lnTo>
                      <a:pt x="0" y="41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5" y="47"/>
                    </a:lnTo>
                    <a:lnTo>
                      <a:pt x="6" y="47"/>
                    </a:lnTo>
                    <a:lnTo>
                      <a:pt x="8" y="47"/>
                    </a:lnTo>
                    <a:lnTo>
                      <a:pt x="9" y="47"/>
                    </a:lnTo>
                    <a:lnTo>
                      <a:pt x="10" y="42"/>
                    </a:lnTo>
                    <a:lnTo>
                      <a:pt x="10" y="39"/>
                    </a:lnTo>
                    <a:lnTo>
                      <a:pt x="12" y="36"/>
                    </a:lnTo>
                    <a:lnTo>
                      <a:pt x="13" y="34"/>
                    </a:lnTo>
                    <a:lnTo>
                      <a:pt x="14" y="32"/>
                    </a:lnTo>
                    <a:lnTo>
                      <a:pt x="16" y="28"/>
                    </a:lnTo>
                    <a:lnTo>
                      <a:pt x="17" y="25"/>
                    </a:lnTo>
                    <a:lnTo>
                      <a:pt x="18" y="22"/>
                    </a:lnTo>
                    <a:lnTo>
                      <a:pt x="19" y="18"/>
                    </a:lnTo>
                    <a:lnTo>
                      <a:pt x="19" y="12"/>
                    </a:lnTo>
                    <a:lnTo>
                      <a:pt x="15" y="0"/>
                    </a:lnTo>
                    <a:lnTo>
                      <a:pt x="15" y="5"/>
                    </a:lnTo>
                    <a:lnTo>
                      <a:pt x="14" y="9"/>
                    </a:lnTo>
                    <a:lnTo>
                      <a:pt x="14" y="14"/>
                    </a:lnTo>
                    <a:lnTo>
                      <a:pt x="12" y="19"/>
                    </a:lnTo>
                    <a:lnTo>
                      <a:pt x="11" y="22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5" y="34"/>
                    </a:lnTo>
                    <a:lnTo>
                      <a:pt x="2" y="37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08" name="Freeform 169"/>
              <p:cNvSpPr>
                <a:spLocks/>
              </p:cNvSpPr>
              <p:nvPr/>
            </p:nvSpPr>
            <p:spPr bwMode="auto">
              <a:xfrm>
                <a:off x="2262" y="3282"/>
                <a:ext cx="18" cy="38"/>
              </a:xfrm>
              <a:custGeom>
                <a:avLst/>
                <a:gdLst>
                  <a:gd name="T0" fmla="*/ 0 w 18"/>
                  <a:gd name="T1" fmla="*/ 31 h 38"/>
                  <a:gd name="T2" fmla="*/ 0 w 18"/>
                  <a:gd name="T3" fmla="*/ 32 h 38"/>
                  <a:gd name="T4" fmla="*/ 1 w 18"/>
                  <a:gd name="T5" fmla="*/ 32 h 38"/>
                  <a:gd name="T6" fmla="*/ 1 w 18"/>
                  <a:gd name="T7" fmla="*/ 33 h 38"/>
                  <a:gd name="T8" fmla="*/ 2 w 18"/>
                  <a:gd name="T9" fmla="*/ 34 h 38"/>
                  <a:gd name="T10" fmla="*/ 3 w 18"/>
                  <a:gd name="T11" fmla="*/ 35 h 38"/>
                  <a:gd name="T12" fmla="*/ 3 w 18"/>
                  <a:gd name="T13" fmla="*/ 35 h 38"/>
                  <a:gd name="T14" fmla="*/ 4 w 18"/>
                  <a:gd name="T15" fmla="*/ 35 h 38"/>
                  <a:gd name="T16" fmla="*/ 5 w 18"/>
                  <a:gd name="T17" fmla="*/ 37 h 38"/>
                  <a:gd name="T18" fmla="*/ 6 w 18"/>
                  <a:gd name="T19" fmla="*/ 35 h 38"/>
                  <a:gd name="T20" fmla="*/ 6 w 18"/>
                  <a:gd name="T21" fmla="*/ 35 h 38"/>
                  <a:gd name="T22" fmla="*/ 9 w 18"/>
                  <a:gd name="T23" fmla="*/ 32 h 38"/>
                  <a:gd name="T24" fmla="*/ 10 w 18"/>
                  <a:gd name="T25" fmla="*/ 29 h 38"/>
                  <a:gd name="T26" fmla="*/ 12 w 18"/>
                  <a:gd name="T27" fmla="*/ 26 h 38"/>
                  <a:gd name="T28" fmla="*/ 14 w 18"/>
                  <a:gd name="T29" fmla="*/ 21 h 38"/>
                  <a:gd name="T30" fmla="*/ 15 w 18"/>
                  <a:gd name="T31" fmla="*/ 18 h 38"/>
                  <a:gd name="T32" fmla="*/ 16 w 18"/>
                  <a:gd name="T33" fmla="*/ 14 h 38"/>
                  <a:gd name="T34" fmla="*/ 17 w 18"/>
                  <a:gd name="T35" fmla="*/ 10 h 38"/>
                  <a:gd name="T36" fmla="*/ 16 w 18"/>
                  <a:gd name="T37" fmla="*/ 7 h 38"/>
                  <a:gd name="T38" fmla="*/ 15 w 18"/>
                  <a:gd name="T39" fmla="*/ 3 h 38"/>
                  <a:gd name="T40" fmla="*/ 13 w 18"/>
                  <a:gd name="T41" fmla="*/ 0 h 38"/>
                  <a:gd name="T42" fmla="*/ 10 w 18"/>
                  <a:gd name="T43" fmla="*/ 1 h 38"/>
                  <a:gd name="T44" fmla="*/ 7 w 18"/>
                  <a:gd name="T45" fmla="*/ 3 h 38"/>
                  <a:gd name="T46" fmla="*/ 6 w 18"/>
                  <a:gd name="T47" fmla="*/ 6 h 38"/>
                  <a:gd name="T48" fmla="*/ 4 w 18"/>
                  <a:gd name="T49" fmla="*/ 9 h 38"/>
                  <a:gd name="T50" fmla="*/ 3 w 18"/>
                  <a:gd name="T51" fmla="*/ 13 h 38"/>
                  <a:gd name="T52" fmla="*/ 2 w 18"/>
                  <a:gd name="T53" fmla="*/ 17 h 38"/>
                  <a:gd name="T54" fmla="*/ 1 w 18"/>
                  <a:gd name="T55" fmla="*/ 21 h 38"/>
                  <a:gd name="T56" fmla="*/ 1 w 18"/>
                  <a:gd name="T57" fmla="*/ 25 h 38"/>
                  <a:gd name="T58" fmla="*/ 0 w 18"/>
                  <a:gd name="T59" fmla="*/ 28 h 38"/>
                  <a:gd name="T60" fmla="*/ 0 w 18"/>
                  <a:gd name="T61" fmla="*/ 31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"/>
                  <a:gd name="T94" fmla="*/ 0 h 38"/>
                  <a:gd name="T95" fmla="*/ 18 w 18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" h="38">
                    <a:moveTo>
                      <a:pt x="0" y="31"/>
                    </a:moveTo>
                    <a:lnTo>
                      <a:pt x="0" y="32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4"/>
                    </a:lnTo>
                    <a:lnTo>
                      <a:pt x="3" y="35"/>
                    </a:lnTo>
                    <a:lnTo>
                      <a:pt x="4" y="35"/>
                    </a:lnTo>
                    <a:lnTo>
                      <a:pt x="5" y="37"/>
                    </a:lnTo>
                    <a:lnTo>
                      <a:pt x="6" y="35"/>
                    </a:lnTo>
                    <a:lnTo>
                      <a:pt x="9" y="32"/>
                    </a:lnTo>
                    <a:lnTo>
                      <a:pt x="10" y="29"/>
                    </a:lnTo>
                    <a:lnTo>
                      <a:pt x="12" y="26"/>
                    </a:lnTo>
                    <a:lnTo>
                      <a:pt x="14" y="21"/>
                    </a:lnTo>
                    <a:lnTo>
                      <a:pt x="15" y="18"/>
                    </a:lnTo>
                    <a:lnTo>
                      <a:pt x="16" y="14"/>
                    </a:lnTo>
                    <a:lnTo>
                      <a:pt x="17" y="10"/>
                    </a:lnTo>
                    <a:lnTo>
                      <a:pt x="16" y="7"/>
                    </a:lnTo>
                    <a:lnTo>
                      <a:pt x="15" y="3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3" y="13"/>
                    </a:lnTo>
                    <a:lnTo>
                      <a:pt x="2" y="17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09" name="Freeform 170"/>
              <p:cNvSpPr>
                <a:spLocks/>
              </p:cNvSpPr>
              <p:nvPr/>
            </p:nvSpPr>
            <p:spPr bwMode="auto">
              <a:xfrm>
                <a:off x="2197" y="3286"/>
                <a:ext cx="19" cy="42"/>
              </a:xfrm>
              <a:custGeom>
                <a:avLst/>
                <a:gdLst>
                  <a:gd name="T0" fmla="*/ 0 w 19"/>
                  <a:gd name="T1" fmla="*/ 10 h 42"/>
                  <a:gd name="T2" fmla="*/ 0 w 19"/>
                  <a:gd name="T3" fmla="*/ 41 h 42"/>
                  <a:gd name="T4" fmla="*/ 3 w 19"/>
                  <a:gd name="T5" fmla="*/ 38 h 42"/>
                  <a:gd name="T6" fmla="*/ 5 w 19"/>
                  <a:gd name="T7" fmla="*/ 36 h 42"/>
                  <a:gd name="T8" fmla="*/ 8 w 19"/>
                  <a:gd name="T9" fmla="*/ 33 h 42"/>
                  <a:gd name="T10" fmla="*/ 10 w 19"/>
                  <a:gd name="T11" fmla="*/ 30 h 42"/>
                  <a:gd name="T12" fmla="*/ 12 w 19"/>
                  <a:gd name="T13" fmla="*/ 25 h 42"/>
                  <a:gd name="T14" fmla="*/ 14 w 19"/>
                  <a:gd name="T15" fmla="*/ 21 h 42"/>
                  <a:gd name="T16" fmla="*/ 15 w 19"/>
                  <a:gd name="T17" fmla="*/ 17 h 42"/>
                  <a:gd name="T18" fmla="*/ 17 w 19"/>
                  <a:gd name="T19" fmla="*/ 14 h 42"/>
                  <a:gd name="T20" fmla="*/ 17 w 19"/>
                  <a:gd name="T21" fmla="*/ 8 h 42"/>
                  <a:gd name="T22" fmla="*/ 18 w 19"/>
                  <a:gd name="T23" fmla="*/ 4 h 42"/>
                  <a:gd name="T24" fmla="*/ 16 w 19"/>
                  <a:gd name="T25" fmla="*/ 2 h 42"/>
                  <a:gd name="T26" fmla="*/ 14 w 19"/>
                  <a:gd name="T27" fmla="*/ 1 h 42"/>
                  <a:gd name="T28" fmla="*/ 12 w 19"/>
                  <a:gd name="T29" fmla="*/ 0 h 42"/>
                  <a:gd name="T30" fmla="*/ 9 w 19"/>
                  <a:gd name="T31" fmla="*/ 0 h 42"/>
                  <a:gd name="T32" fmla="*/ 7 w 19"/>
                  <a:gd name="T33" fmla="*/ 1 h 42"/>
                  <a:gd name="T34" fmla="*/ 5 w 19"/>
                  <a:gd name="T35" fmla="*/ 2 h 42"/>
                  <a:gd name="T36" fmla="*/ 3 w 19"/>
                  <a:gd name="T37" fmla="*/ 4 h 42"/>
                  <a:gd name="T38" fmla="*/ 1 w 19"/>
                  <a:gd name="T39" fmla="*/ 5 h 42"/>
                  <a:gd name="T40" fmla="*/ 0 w 19"/>
                  <a:gd name="T41" fmla="*/ 7 h 42"/>
                  <a:gd name="T42" fmla="*/ 0 w 19"/>
                  <a:gd name="T43" fmla="*/ 10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"/>
                  <a:gd name="T67" fmla="*/ 0 h 42"/>
                  <a:gd name="T68" fmla="*/ 19 w 19"/>
                  <a:gd name="T69" fmla="*/ 42 h 4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" h="42">
                    <a:moveTo>
                      <a:pt x="0" y="10"/>
                    </a:moveTo>
                    <a:lnTo>
                      <a:pt x="0" y="41"/>
                    </a:lnTo>
                    <a:lnTo>
                      <a:pt x="3" y="38"/>
                    </a:lnTo>
                    <a:lnTo>
                      <a:pt x="5" y="36"/>
                    </a:lnTo>
                    <a:lnTo>
                      <a:pt x="8" y="33"/>
                    </a:lnTo>
                    <a:lnTo>
                      <a:pt x="10" y="30"/>
                    </a:lnTo>
                    <a:lnTo>
                      <a:pt x="12" y="25"/>
                    </a:lnTo>
                    <a:lnTo>
                      <a:pt x="14" y="21"/>
                    </a:lnTo>
                    <a:lnTo>
                      <a:pt x="15" y="17"/>
                    </a:lnTo>
                    <a:lnTo>
                      <a:pt x="17" y="14"/>
                    </a:lnTo>
                    <a:lnTo>
                      <a:pt x="17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0" name="Freeform 171"/>
              <p:cNvSpPr>
                <a:spLocks/>
              </p:cNvSpPr>
              <p:nvPr/>
            </p:nvSpPr>
            <p:spPr bwMode="auto">
              <a:xfrm>
                <a:off x="2076" y="3299"/>
                <a:ext cx="187" cy="350"/>
              </a:xfrm>
              <a:custGeom>
                <a:avLst/>
                <a:gdLst>
                  <a:gd name="T0" fmla="*/ 140 w 187"/>
                  <a:gd name="T1" fmla="*/ 24 h 350"/>
                  <a:gd name="T2" fmla="*/ 135 w 187"/>
                  <a:gd name="T3" fmla="*/ 33 h 350"/>
                  <a:gd name="T4" fmla="*/ 129 w 187"/>
                  <a:gd name="T5" fmla="*/ 39 h 350"/>
                  <a:gd name="T6" fmla="*/ 125 w 187"/>
                  <a:gd name="T7" fmla="*/ 43 h 350"/>
                  <a:gd name="T8" fmla="*/ 129 w 187"/>
                  <a:gd name="T9" fmla="*/ 49 h 350"/>
                  <a:gd name="T10" fmla="*/ 134 w 187"/>
                  <a:gd name="T11" fmla="*/ 56 h 350"/>
                  <a:gd name="T12" fmla="*/ 138 w 187"/>
                  <a:gd name="T13" fmla="*/ 60 h 350"/>
                  <a:gd name="T14" fmla="*/ 143 w 187"/>
                  <a:gd name="T15" fmla="*/ 60 h 350"/>
                  <a:gd name="T16" fmla="*/ 147 w 187"/>
                  <a:gd name="T17" fmla="*/ 57 h 350"/>
                  <a:gd name="T18" fmla="*/ 150 w 187"/>
                  <a:gd name="T19" fmla="*/ 60 h 350"/>
                  <a:gd name="T20" fmla="*/ 152 w 187"/>
                  <a:gd name="T21" fmla="*/ 67 h 350"/>
                  <a:gd name="T22" fmla="*/ 149 w 187"/>
                  <a:gd name="T23" fmla="*/ 72 h 350"/>
                  <a:gd name="T24" fmla="*/ 145 w 187"/>
                  <a:gd name="T25" fmla="*/ 76 h 350"/>
                  <a:gd name="T26" fmla="*/ 143 w 187"/>
                  <a:gd name="T27" fmla="*/ 96 h 350"/>
                  <a:gd name="T28" fmla="*/ 134 w 187"/>
                  <a:gd name="T29" fmla="*/ 143 h 350"/>
                  <a:gd name="T30" fmla="*/ 122 w 187"/>
                  <a:gd name="T31" fmla="*/ 188 h 350"/>
                  <a:gd name="T32" fmla="*/ 110 w 187"/>
                  <a:gd name="T33" fmla="*/ 234 h 350"/>
                  <a:gd name="T34" fmla="*/ 106 w 187"/>
                  <a:gd name="T35" fmla="*/ 248 h 350"/>
                  <a:gd name="T36" fmla="*/ 92 w 187"/>
                  <a:gd name="T37" fmla="*/ 240 h 350"/>
                  <a:gd name="T38" fmla="*/ 78 w 187"/>
                  <a:gd name="T39" fmla="*/ 229 h 350"/>
                  <a:gd name="T40" fmla="*/ 62 w 187"/>
                  <a:gd name="T41" fmla="*/ 220 h 350"/>
                  <a:gd name="T42" fmla="*/ 41 w 187"/>
                  <a:gd name="T43" fmla="*/ 215 h 350"/>
                  <a:gd name="T44" fmla="*/ 20 w 187"/>
                  <a:gd name="T45" fmla="*/ 213 h 350"/>
                  <a:gd name="T46" fmla="*/ 0 w 187"/>
                  <a:gd name="T47" fmla="*/ 211 h 350"/>
                  <a:gd name="T48" fmla="*/ 34 w 187"/>
                  <a:gd name="T49" fmla="*/ 273 h 350"/>
                  <a:gd name="T50" fmla="*/ 36 w 187"/>
                  <a:gd name="T51" fmla="*/ 271 h 350"/>
                  <a:gd name="T52" fmla="*/ 38 w 187"/>
                  <a:gd name="T53" fmla="*/ 270 h 350"/>
                  <a:gd name="T54" fmla="*/ 39 w 187"/>
                  <a:gd name="T55" fmla="*/ 275 h 350"/>
                  <a:gd name="T56" fmla="*/ 36 w 187"/>
                  <a:gd name="T57" fmla="*/ 283 h 350"/>
                  <a:gd name="T58" fmla="*/ 35 w 187"/>
                  <a:gd name="T59" fmla="*/ 291 h 350"/>
                  <a:gd name="T60" fmla="*/ 38 w 187"/>
                  <a:gd name="T61" fmla="*/ 299 h 350"/>
                  <a:gd name="T62" fmla="*/ 41 w 187"/>
                  <a:gd name="T63" fmla="*/ 308 h 350"/>
                  <a:gd name="T64" fmla="*/ 42 w 187"/>
                  <a:gd name="T65" fmla="*/ 319 h 350"/>
                  <a:gd name="T66" fmla="*/ 46 w 187"/>
                  <a:gd name="T67" fmla="*/ 332 h 350"/>
                  <a:gd name="T68" fmla="*/ 54 w 187"/>
                  <a:gd name="T69" fmla="*/ 343 h 350"/>
                  <a:gd name="T70" fmla="*/ 78 w 187"/>
                  <a:gd name="T71" fmla="*/ 349 h 350"/>
                  <a:gd name="T72" fmla="*/ 104 w 187"/>
                  <a:gd name="T73" fmla="*/ 346 h 350"/>
                  <a:gd name="T74" fmla="*/ 127 w 187"/>
                  <a:gd name="T75" fmla="*/ 333 h 350"/>
                  <a:gd name="T76" fmla="*/ 148 w 187"/>
                  <a:gd name="T77" fmla="*/ 264 h 350"/>
                  <a:gd name="T78" fmla="*/ 159 w 187"/>
                  <a:gd name="T79" fmla="*/ 190 h 350"/>
                  <a:gd name="T80" fmla="*/ 162 w 187"/>
                  <a:gd name="T81" fmla="*/ 113 h 350"/>
                  <a:gd name="T82" fmla="*/ 161 w 187"/>
                  <a:gd name="T83" fmla="*/ 81 h 350"/>
                  <a:gd name="T84" fmla="*/ 164 w 187"/>
                  <a:gd name="T85" fmla="*/ 76 h 350"/>
                  <a:gd name="T86" fmla="*/ 170 w 187"/>
                  <a:gd name="T87" fmla="*/ 75 h 350"/>
                  <a:gd name="T88" fmla="*/ 186 w 187"/>
                  <a:gd name="T89" fmla="*/ 48 h 350"/>
                  <a:gd name="T90" fmla="*/ 172 w 187"/>
                  <a:gd name="T91" fmla="*/ 38 h 350"/>
                  <a:gd name="T92" fmla="*/ 158 w 187"/>
                  <a:gd name="T93" fmla="*/ 31 h 350"/>
                  <a:gd name="T94" fmla="*/ 150 w 187"/>
                  <a:gd name="T95" fmla="*/ 17 h 350"/>
                  <a:gd name="T96" fmla="*/ 154 w 187"/>
                  <a:gd name="T97" fmla="*/ 4 h 350"/>
                  <a:gd name="T98" fmla="*/ 150 w 187"/>
                  <a:gd name="T99" fmla="*/ 2 h 350"/>
                  <a:gd name="T100" fmla="*/ 147 w 187"/>
                  <a:gd name="T101" fmla="*/ 10 h 350"/>
                  <a:gd name="T102" fmla="*/ 144 w 187"/>
                  <a:gd name="T103" fmla="*/ 19 h 3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7"/>
                  <a:gd name="T157" fmla="*/ 0 h 350"/>
                  <a:gd name="T158" fmla="*/ 187 w 187"/>
                  <a:gd name="T159" fmla="*/ 350 h 3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7" h="350">
                    <a:moveTo>
                      <a:pt x="144" y="19"/>
                    </a:moveTo>
                    <a:lnTo>
                      <a:pt x="142" y="21"/>
                    </a:lnTo>
                    <a:lnTo>
                      <a:pt x="140" y="24"/>
                    </a:lnTo>
                    <a:lnTo>
                      <a:pt x="138" y="28"/>
                    </a:lnTo>
                    <a:lnTo>
                      <a:pt x="137" y="30"/>
                    </a:lnTo>
                    <a:lnTo>
                      <a:pt x="135" y="33"/>
                    </a:lnTo>
                    <a:lnTo>
                      <a:pt x="133" y="35"/>
                    </a:lnTo>
                    <a:lnTo>
                      <a:pt x="131" y="37"/>
                    </a:lnTo>
                    <a:lnTo>
                      <a:pt x="129" y="39"/>
                    </a:lnTo>
                    <a:lnTo>
                      <a:pt x="127" y="40"/>
                    </a:lnTo>
                    <a:lnTo>
                      <a:pt x="124" y="40"/>
                    </a:lnTo>
                    <a:lnTo>
                      <a:pt x="125" y="43"/>
                    </a:lnTo>
                    <a:lnTo>
                      <a:pt x="127" y="46"/>
                    </a:lnTo>
                    <a:lnTo>
                      <a:pt x="128" y="48"/>
                    </a:lnTo>
                    <a:lnTo>
                      <a:pt x="129" y="49"/>
                    </a:lnTo>
                    <a:lnTo>
                      <a:pt x="130" y="51"/>
                    </a:lnTo>
                    <a:lnTo>
                      <a:pt x="132" y="53"/>
                    </a:lnTo>
                    <a:lnTo>
                      <a:pt x="134" y="56"/>
                    </a:lnTo>
                    <a:lnTo>
                      <a:pt x="135" y="57"/>
                    </a:lnTo>
                    <a:lnTo>
                      <a:pt x="137" y="59"/>
                    </a:lnTo>
                    <a:lnTo>
                      <a:pt x="138" y="60"/>
                    </a:lnTo>
                    <a:lnTo>
                      <a:pt x="140" y="60"/>
                    </a:lnTo>
                    <a:lnTo>
                      <a:pt x="141" y="60"/>
                    </a:lnTo>
                    <a:lnTo>
                      <a:pt x="143" y="60"/>
                    </a:lnTo>
                    <a:lnTo>
                      <a:pt x="144" y="59"/>
                    </a:lnTo>
                    <a:lnTo>
                      <a:pt x="145" y="58"/>
                    </a:lnTo>
                    <a:lnTo>
                      <a:pt x="147" y="57"/>
                    </a:lnTo>
                    <a:lnTo>
                      <a:pt x="148" y="57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2" y="62"/>
                    </a:lnTo>
                    <a:lnTo>
                      <a:pt x="152" y="64"/>
                    </a:lnTo>
                    <a:lnTo>
                      <a:pt x="152" y="67"/>
                    </a:lnTo>
                    <a:lnTo>
                      <a:pt x="152" y="68"/>
                    </a:lnTo>
                    <a:lnTo>
                      <a:pt x="150" y="71"/>
                    </a:lnTo>
                    <a:lnTo>
                      <a:pt x="149" y="72"/>
                    </a:lnTo>
                    <a:lnTo>
                      <a:pt x="148" y="73"/>
                    </a:lnTo>
                    <a:lnTo>
                      <a:pt x="146" y="74"/>
                    </a:lnTo>
                    <a:lnTo>
                      <a:pt x="145" y="76"/>
                    </a:lnTo>
                    <a:lnTo>
                      <a:pt x="145" y="77"/>
                    </a:lnTo>
                    <a:lnTo>
                      <a:pt x="145" y="80"/>
                    </a:lnTo>
                    <a:lnTo>
                      <a:pt x="143" y="96"/>
                    </a:lnTo>
                    <a:lnTo>
                      <a:pt x="140" y="112"/>
                    </a:lnTo>
                    <a:lnTo>
                      <a:pt x="138" y="128"/>
                    </a:lnTo>
                    <a:lnTo>
                      <a:pt x="134" y="143"/>
                    </a:lnTo>
                    <a:lnTo>
                      <a:pt x="130" y="157"/>
                    </a:lnTo>
                    <a:lnTo>
                      <a:pt x="126" y="173"/>
                    </a:lnTo>
                    <a:lnTo>
                      <a:pt x="122" y="188"/>
                    </a:lnTo>
                    <a:lnTo>
                      <a:pt x="118" y="203"/>
                    </a:lnTo>
                    <a:lnTo>
                      <a:pt x="115" y="218"/>
                    </a:lnTo>
                    <a:lnTo>
                      <a:pt x="110" y="234"/>
                    </a:lnTo>
                    <a:lnTo>
                      <a:pt x="116" y="249"/>
                    </a:lnTo>
                    <a:lnTo>
                      <a:pt x="110" y="249"/>
                    </a:lnTo>
                    <a:lnTo>
                      <a:pt x="106" y="248"/>
                    </a:lnTo>
                    <a:lnTo>
                      <a:pt x="101" y="246"/>
                    </a:lnTo>
                    <a:lnTo>
                      <a:pt x="96" y="243"/>
                    </a:lnTo>
                    <a:lnTo>
                      <a:pt x="92" y="240"/>
                    </a:lnTo>
                    <a:lnTo>
                      <a:pt x="87" y="236"/>
                    </a:lnTo>
                    <a:lnTo>
                      <a:pt x="82" y="232"/>
                    </a:lnTo>
                    <a:lnTo>
                      <a:pt x="78" y="229"/>
                    </a:lnTo>
                    <a:lnTo>
                      <a:pt x="73" y="226"/>
                    </a:lnTo>
                    <a:lnTo>
                      <a:pt x="68" y="225"/>
                    </a:lnTo>
                    <a:lnTo>
                      <a:pt x="62" y="220"/>
                    </a:lnTo>
                    <a:lnTo>
                      <a:pt x="54" y="218"/>
                    </a:lnTo>
                    <a:lnTo>
                      <a:pt x="48" y="217"/>
                    </a:lnTo>
                    <a:lnTo>
                      <a:pt x="41" y="215"/>
                    </a:lnTo>
                    <a:lnTo>
                      <a:pt x="34" y="215"/>
                    </a:lnTo>
                    <a:lnTo>
                      <a:pt x="28" y="214"/>
                    </a:lnTo>
                    <a:lnTo>
                      <a:pt x="20" y="213"/>
                    </a:lnTo>
                    <a:lnTo>
                      <a:pt x="14" y="213"/>
                    </a:lnTo>
                    <a:lnTo>
                      <a:pt x="6" y="213"/>
                    </a:lnTo>
                    <a:lnTo>
                      <a:pt x="0" y="211"/>
                    </a:lnTo>
                    <a:lnTo>
                      <a:pt x="32" y="274"/>
                    </a:lnTo>
                    <a:lnTo>
                      <a:pt x="33" y="274"/>
                    </a:lnTo>
                    <a:lnTo>
                      <a:pt x="34" y="273"/>
                    </a:lnTo>
                    <a:lnTo>
                      <a:pt x="34" y="272"/>
                    </a:lnTo>
                    <a:lnTo>
                      <a:pt x="35" y="272"/>
                    </a:lnTo>
                    <a:lnTo>
                      <a:pt x="36" y="271"/>
                    </a:lnTo>
                    <a:lnTo>
                      <a:pt x="36" y="270"/>
                    </a:lnTo>
                    <a:lnTo>
                      <a:pt x="38" y="270"/>
                    </a:lnTo>
                    <a:lnTo>
                      <a:pt x="39" y="271"/>
                    </a:lnTo>
                    <a:lnTo>
                      <a:pt x="40" y="272"/>
                    </a:lnTo>
                    <a:lnTo>
                      <a:pt x="39" y="275"/>
                    </a:lnTo>
                    <a:lnTo>
                      <a:pt x="38" y="277"/>
                    </a:lnTo>
                    <a:lnTo>
                      <a:pt x="36" y="281"/>
                    </a:lnTo>
                    <a:lnTo>
                      <a:pt x="36" y="283"/>
                    </a:lnTo>
                    <a:lnTo>
                      <a:pt x="35" y="285"/>
                    </a:lnTo>
                    <a:lnTo>
                      <a:pt x="35" y="288"/>
                    </a:lnTo>
                    <a:lnTo>
                      <a:pt x="35" y="291"/>
                    </a:lnTo>
                    <a:lnTo>
                      <a:pt x="36" y="294"/>
                    </a:lnTo>
                    <a:lnTo>
                      <a:pt x="36" y="297"/>
                    </a:lnTo>
                    <a:lnTo>
                      <a:pt x="38" y="299"/>
                    </a:lnTo>
                    <a:lnTo>
                      <a:pt x="46" y="302"/>
                    </a:lnTo>
                    <a:lnTo>
                      <a:pt x="43" y="304"/>
                    </a:lnTo>
                    <a:lnTo>
                      <a:pt x="41" y="308"/>
                    </a:lnTo>
                    <a:lnTo>
                      <a:pt x="41" y="311"/>
                    </a:lnTo>
                    <a:lnTo>
                      <a:pt x="41" y="315"/>
                    </a:lnTo>
                    <a:lnTo>
                      <a:pt x="42" y="319"/>
                    </a:lnTo>
                    <a:lnTo>
                      <a:pt x="43" y="324"/>
                    </a:lnTo>
                    <a:lnTo>
                      <a:pt x="44" y="328"/>
                    </a:lnTo>
                    <a:lnTo>
                      <a:pt x="46" y="332"/>
                    </a:lnTo>
                    <a:lnTo>
                      <a:pt x="46" y="337"/>
                    </a:lnTo>
                    <a:lnTo>
                      <a:pt x="46" y="341"/>
                    </a:lnTo>
                    <a:lnTo>
                      <a:pt x="54" y="343"/>
                    </a:lnTo>
                    <a:lnTo>
                      <a:pt x="62" y="344"/>
                    </a:lnTo>
                    <a:lnTo>
                      <a:pt x="70" y="346"/>
                    </a:lnTo>
                    <a:lnTo>
                      <a:pt x="78" y="349"/>
                    </a:lnTo>
                    <a:lnTo>
                      <a:pt x="87" y="349"/>
                    </a:lnTo>
                    <a:lnTo>
                      <a:pt x="96" y="349"/>
                    </a:lnTo>
                    <a:lnTo>
                      <a:pt x="104" y="346"/>
                    </a:lnTo>
                    <a:lnTo>
                      <a:pt x="112" y="344"/>
                    </a:lnTo>
                    <a:lnTo>
                      <a:pt x="119" y="340"/>
                    </a:lnTo>
                    <a:lnTo>
                      <a:pt x="127" y="333"/>
                    </a:lnTo>
                    <a:lnTo>
                      <a:pt x="135" y="312"/>
                    </a:lnTo>
                    <a:lnTo>
                      <a:pt x="142" y="289"/>
                    </a:lnTo>
                    <a:lnTo>
                      <a:pt x="148" y="264"/>
                    </a:lnTo>
                    <a:lnTo>
                      <a:pt x="153" y="240"/>
                    </a:lnTo>
                    <a:lnTo>
                      <a:pt x="157" y="215"/>
                    </a:lnTo>
                    <a:lnTo>
                      <a:pt x="159" y="190"/>
                    </a:lnTo>
                    <a:lnTo>
                      <a:pt x="160" y="164"/>
                    </a:lnTo>
                    <a:lnTo>
                      <a:pt x="162" y="138"/>
                    </a:lnTo>
                    <a:lnTo>
                      <a:pt x="162" y="113"/>
                    </a:lnTo>
                    <a:lnTo>
                      <a:pt x="160" y="87"/>
                    </a:lnTo>
                    <a:lnTo>
                      <a:pt x="160" y="85"/>
                    </a:lnTo>
                    <a:lnTo>
                      <a:pt x="161" y="81"/>
                    </a:lnTo>
                    <a:lnTo>
                      <a:pt x="162" y="79"/>
                    </a:lnTo>
                    <a:lnTo>
                      <a:pt x="164" y="78"/>
                    </a:lnTo>
                    <a:lnTo>
                      <a:pt x="164" y="76"/>
                    </a:lnTo>
                    <a:lnTo>
                      <a:pt x="166" y="76"/>
                    </a:lnTo>
                    <a:lnTo>
                      <a:pt x="168" y="75"/>
                    </a:lnTo>
                    <a:lnTo>
                      <a:pt x="170" y="75"/>
                    </a:lnTo>
                    <a:lnTo>
                      <a:pt x="172" y="74"/>
                    </a:lnTo>
                    <a:lnTo>
                      <a:pt x="174" y="73"/>
                    </a:lnTo>
                    <a:lnTo>
                      <a:pt x="186" y="48"/>
                    </a:lnTo>
                    <a:lnTo>
                      <a:pt x="182" y="44"/>
                    </a:lnTo>
                    <a:lnTo>
                      <a:pt x="178" y="40"/>
                    </a:lnTo>
                    <a:lnTo>
                      <a:pt x="172" y="38"/>
                    </a:lnTo>
                    <a:lnTo>
                      <a:pt x="168" y="36"/>
                    </a:lnTo>
                    <a:lnTo>
                      <a:pt x="162" y="33"/>
                    </a:lnTo>
                    <a:lnTo>
                      <a:pt x="158" y="31"/>
                    </a:lnTo>
                    <a:lnTo>
                      <a:pt x="154" y="28"/>
                    </a:lnTo>
                    <a:lnTo>
                      <a:pt x="152" y="23"/>
                    </a:lnTo>
                    <a:lnTo>
                      <a:pt x="150" y="17"/>
                    </a:lnTo>
                    <a:lnTo>
                      <a:pt x="150" y="9"/>
                    </a:lnTo>
                    <a:lnTo>
                      <a:pt x="156" y="9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50" y="2"/>
                    </a:lnTo>
                    <a:lnTo>
                      <a:pt x="149" y="4"/>
                    </a:lnTo>
                    <a:lnTo>
                      <a:pt x="148" y="6"/>
                    </a:lnTo>
                    <a:lnTo>
                      <a:pt x="147" y="10"/>
                    </a:lnTo>
                    <a:lnTo>
                      <a:pt x="145" y="14"/>
                    </a:lnTo>
                    <a:lnTo>
                      <a:pt x="145" y="17"/>
                    </a:lnTo>
                    <a:lnTo>
                      <a:pt x="144" y="19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1" name="Freeform 172"/>
              <p:cNvSpPr>
                <a:spLocks/>
              </p:cNvSpPr>
              <p:nvPr/>
            </p:nvSpPr>
            <p:spPr bwMode="auto">
              <a:xfrm>
                <a:off x="2246" y="3312"/>
                <a:ext cx="98" cy="66"/>
              </a:xfrm>
              <a:custGeom>
                <a:avLst/>
                <a:gdLst>
                  <a:gd name="T0" fmla="*/ 19 w 98"/>
                  <a:gd name="T1" fmla="*/ 22 h 66"/>
                  <a:gd name="T2" fmla="*/ 17 w 98"/>
                  <a:gd name="T3" fmla="*/ 22 h 66"/>
                  <a:gd name="T4" fmla="*/ 14 w 98"/>
                  <a:gd name="T5" fmla="*/ 21 h 66"/>
                  <a:gd name="T6" fmla="*/ 12 w 98"/>
                  <a:gd name="T7" fmla="*/ 19 h 66"/>
                  <a:gd name="T8" fmla="*/ 11 w 98"/>
                  <a:gd name="T9" fmla="*/ 16 h 66"/>
                  <a:gd name="T10" fmla="*/ 9 w 98"/>
                  <a:gd name="T11" fmla="*/ 14 h 66"/>
                  <a:gd name="T12" fmla="*/ 7 w 98"/>
                  <a:gd name="T13" fmla="*/ 11 h 66"/>
                  <a:gd name="T14" fmla="*/ 6 w 98"/>
                  <a:gd name="T15" fmla="*/ 9 h 66"/>
                  <a:gd name="T16" fmla="*/ 4 w 98"/>
                  <a:gd name="T17" fmla="*/ 8 h 66"/>
                  <a:gd name="T18" fmla="*/ 2 w 98"/>
                  <a:gd name="T19" fmla="*/ 8 h 66"/>
                  <a:gd name="T20" fmla="*/ 0 w 98"/>
                  <a:gd name="T21" fmla="*/ 11 h 66"/>
                  <a:gd name="T22" fmla="*/ 10 w 98"/>
                  <a:gd name="T23" fmla="*/ 17 h 66"/>
                  <a:gd name="T24" fmla="*/ 19 w 98"/>
                  <a:gd name="T25" fmla="*/ 23 h 66"/>
                  <a:gd name="T26" fmla="*/ 28 w 98"/>
                  <a:gd name="T27" fmla="*/ 31 h 66"/>
                  <a:gd name="T28" fmla="*/ 38 w 98"/>
                  <a:gd name="T29" fmla="*/ 39 h 66"/>
                  <a:gd name="T30" fmla="*/ 47 w 98"/>
                  <a:gd name="T31" fmla="*/ 45 h 66"/>
                  <a:gd name="T32" fmla="*/ 56 w 98"/>
                  <a:gd name="T33" fmla="*/ 52 h 66"/>
                  <a:gd name="T34" fmla="*/ 66 w 98"/>
                  <a:gd name="T35" fmla="*/ 57 h 66"/>
                  <a:gd name="T36" fmla="*/ 76 w 98"/>
                  <a:gd name="T37" fmla="*/ 61 h 66"/>
                  <a:gd name="T38" fmla="*/ 86 w 98"/>
                  <a:gd name="T39" fmla="*/ 65 h 66"/>
                  <a:gd name="T40" fmla="*/ 97 w 98"/>
                  <a:gd name="T41" fmla="*/ 65 h 66"/>
                  <a:gd name="T42" fmla="*/ 91 w 98"/>
                  <a:gd name="T43" fmla="*/ 57 h 66"/>
                  <a:gd name="T44" fmla="*/ 86 w 98"/>
                  <a:gd name="T45" fmla="*/ 49 h 66"/>
                  <a:gd name="T46" fmla="*/ 80 w 98"/>
                  <a:gd name="T47" fmla="*/ 43 h 66"/>
                  <a:gd name="T48" fmla="*/ 74 w 98"/>
                  <a:gd name="T49" fmla="*/ 36 h 66"/>
                  <a:gd name="T50" fmla="*/ 68 w 98"/>
                  <a:gd name="T51" fmla="*/ 31 h 66"/>
                  <a:gd name="T52" fmla="*/ 61 w 98"/>
                  <a:gd name="T53" fmla="*/ 26 h 66"/>
                  <a:gd name="T54" fmla="*/ 55 w 98"/>
                  <a:gd name="T55" fmla="*/ 19 h 66"/>
                  <a:gd name="T56" fmla="*/ 49 w 98"/>
                  <a:gd name="T57" fmla="*/ 14 h 66"/>
                  <a:gd name="T58" fmla="*/ 42 w 98"/>
                  <a:gd name="T59" fmla="*/ 6 h 66"/>
                  <a:gd name="T60" fmla="*/ 36 w 98"/>
                  <a:gd name="T61" fmla="*/ 0 h 66"/>
                  <a:gd name="T62" fmla="*/ 36 w 98"/>
                  <a:gd name="T63" fmla="*/ 2 h 66"/>
                  <a:gd name="T64" fmla="*/ 34 w 98"/>
                  <a:gd name="T65" fmla="*/ 4 h 66"/>
                  <a:gd name="T66" fmla="*/ 32 w 98"/>
                  <a:gd name="T67" fmla="*/ 7 h 66"/>
                  <a:gd name="T68" fmla="*/ 31 w 98"/>
                  <a:gd name="T69" fmla="*/ 10 h 66"/>
                  <a:gd name="T70" fmla="*/ 29 w 98"/>
                  <a:gd name="T71" fmla="*/ 14 h 66"/>
                  <a:gd name="T72" fmla="*/ 28 w 98"/>
                  <a:gd name="T73" fmla="*/ 16 h 66"/>
                  <a:gd name="T74" fmla="*/ 26 w 98"/>
                  <a:gd name="T75" fmla="*/ 18 h 66"/>
                  <a:gd name="T76" fmla="*/ 24 w 98"/>
                  <a:gd name="T77" fmla="*/ 20 h 66"/>
                  <a:gd name="T78" fmla="*/ 21 w 98"/>
                  <a:gd name="T79" fmla="*/ 21 h 66"/>
                  <a:gd name="T80" fmla="*/ 19 w 98"/>
                  <a:gd name="T81" fmla="*/ 22 h 66"/>
                  <a:gd name="T82" fmla="*/ 19 w 98"/>
                  <a:gd name="T83" fmla="*/ 22 h 6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8"/>
                  <a:gd name="T127" fmla="*/ 0 h 66"/>
                  <a:gd name="T128" fmla="*/ 98 w 98"/>
                  <a:gd name="T129" fmla="*/ 66 h 6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8" h="66">
                    <a:moveTo>
                      <a:pt x="19" y="22"/>
                    </a:moveTo>
                    <a:lnTo>
                      <a:pt x="17" y="22"/>
                    </a:lnTo>
                    <a:lnTo>
                      <a:pt x="14" y="21"/>
                    </a:lnTo>
                    <a:lnTo>
                      <a:pt x="12" y="19"/>
                    </a:lnTo>
                    <a:lnTo>
                      <a:pt x="11" y="16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10" y="17"/>
                    </a:lnTo>
                    <a:lnTo>
                      <a:pt x="19" y="23"/>
                    </a:lnTo>
                    <a:lnTo>
                      <a:pt x="28" y="31"/>
                    </a:lnTo>
                    <a:lnTo>
                      <a:pt x="38" y="39"/>
                    </a:lnTo>
                    <a:lnTo>
                      <a:pt x="47" y="45"/>
                    </a:lnTo>
                    <a:lnTo>
                      <a:pt x="56" y="52"/>
                    </a:lnTo>
                    <a:lnTo>
                      <a:pt x="66" y="57"/>
                    </a:lnTo>
                    <a:lnTo>
                      <a:pt x="76" y="61"/>
                    </a:lnTo>
                    <a:lnTo>
                      <a:pt x="86" y="65"/>
                    </a:lnTo>
                    <a:lnTo>
                      <a:pt x="97" y="65"/>
                    </a:lnTo>
                    <a:lnTo>
                      <a:pt x="91" y="57"/>
                    </a:lnTo>
                    <a:lnTo>
                      <a:pt x="86" y="49"/>
                    </a:lnTo>
                    <a:lnTo>
                      <a:pt x="80" y="43"/>
                    </a:lnTo>
                    <a:lnTo>
                      <a:pt x="74" y="36"/>
                    </a:lnTo>
                    <a:lnTo>
                      <a:pt x="68" y="31"/>
                    </a:lnTo>
                    <a:lnTo>
                      <a:pt x="61" y="26"/>
                    </a:lnTo>
                    <a:lnTo>
                      <a:pt x="55" y="19"/>
                    </a:lnTo>
                    <a:lnTo>
                      <a:pt x="49" y="14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7"/>
                    </a:lnTo>
                    <a:lnTo>
                      <a:pt x="31" y="10"/>
                    </a:lnTo>
                    <a:lnTo>
                      <a:pt x="29" y="14"/>
                    </a:lnTo>
                    <a:lnTo>
                      <a:pt x="28" y="16"/>
                    </a:lnTo>
                    <a:lnTo>
                      <a:pt x="26" y="18"/>
                    </a:lnTo>
                    <a:lnTo>
                      <a:pt x="24" y="20"/>
                    </a:lnTo>
                    <a:lnTo>
                      <a:pt x="21" y="21"/>
                    </a:lnTo>
                    <a:lnTo>
                      <a:pt x="19" y="22"/>
                    </a:lnTo>
                  </a:path>
                </a:pathLst>
              </a:custGeom>
              <a:solidFill>
                <a:srgbClr val="BA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2" name="Freeform 173"/>
              <p:cNvSpPr>
                <a:spLocks/>
              </p:cNvSpPr>
              <p:nvPr/>
            </p:nvSpPr>
            <p:spPr bwMode="auto">
              <a:xfrm>
                <a:off x="1773" y="3327"/>
                <a:ext cx="343" cy="401"/>
              </a:xfrm>
              <a:custGeom>
                <a:avLst/>
                <a:gdLst>
                  <a:gd name="T0" fmla="*/ 169 w 343"/>
                  <a:gd name="T1" fmla="*/ 23 h 401"/>
                  <a:gd name="T2" fmla="*/ 170 w 343"/>
                  <a:gd name="T3" fmla="*/ 57 h 401"/>
                  <a:gd name="T4" fmla="*/ 160 w 343"/>
                  <a:gd name="T5" fmla="*/ 74 h 401"/>
                  <a:gd name="T6" fmla="*/ 147 w 343"/>
                  <a:gd name="T7" fmla="*/ 69 h 401"/>
                  <a:gd name="T8" fmla="*/ 141 w 343"/>
                  <a:gd name="T9" fmla="*/ 60 h 401"/>
                  <a:gd name="T10" fmla="*/ 137 w 343"/>
                  <a:gd name="T11" fmla="*/ 53 h 401"/>
                  <a:gd name="T12" fmla="*/ 133 w 343"/>
                  <a:gd name="T13" fmla="*/ 78 h 401"/>
                  <a:gd name="T14" fmla="*/ 118 w 343"/>
                  <a:gd name="T15" fmla="*/ 117 h 401"/>
                  <a:gd name="T16" fmla="*/ 100 w 343"/>
                  <a:gd name="T17" fmla="*/ 122 h 401"/>
                  <a:gd name="T18" fmla="*/ 98 w 343"/>
                  <a:gd name="T19" fmla="*/ 97 h 401"/>
                  <a:gd name="T20" fmla="*/ 86 w 343"/>
                  <a:gd name="T21" fmla="*/ 113 h 401"/>
                  <a:gd name="T22" fmla="*/ 65 w 343"/>
                  <a:gd name="T23" fmla="*/ 148 h 401"/>
                  <a:gd name="T24" fmla="*/ 45 w 343"/>
                  <a:gd name="T25" fmla="*/ 148 h 401"/>
                  <a:gd name="T26" fmla="*/ 41 w 343"/>
                  <a:gd name="T27" fmla="*/ 133 h 401"/>
                  <a:gd name="T28" fmla="*/ 29 w 343"/>
                  <a:gd name="T29" fmla="*/ 135 h 401"/>
                  <a:gd name="T30" fmla="*/ 10 w 343"/>
                  <a:gd name="T31" fmla="*/ 149 h 401"/>
                  <a:gd name="T32" fmla="*/ 0 w 343"/>
                  <a:gd name="T33" fmla="*/ 150 h 401"/>
                  <a:gd name="T34" fmla="*/ 14 w 343"/>
                  <a:gd name="T35" fmla="*/ 186 h 401"/>
                  <a:gd name="T36" fmla="*/ 68 w 343"/>
                  <a:gd name="T37" fmla="*/ 266 h 401"/>
                  <a:gd name="T38" fmla="*/ 160 w 343"/>
                  <a:gd name="T39" fmla="*/ 357 h 401"/>
                  <a:gd name="T40" fmla="*/ 198 w 343"/>
                  <a:gd name="T41" fmla="*/ 378 h 401"/>
                  <a:gd name="T42" fmla="*/ 198 w 343"/>
                  <a:gd name="T43" fmla="*/ 366 h 401"/>
                  <a:gd name="T44" fmla="*/ 202 w 343"/>
                  <a:gd name="T45" fmla="*/ 362 h 401"/>
                  <a:gd name="T46" fmla="*/ 206 w 343"/>
                  <a:gd name="T47" fmla="*/ 364 h 401"/>
                  <a:gd name="T48" fmla="*/ 204 w 343"/>
                  <a:gd name="T49" fmla="*/ 371 h 401"/>
                  <a:gd name="T50" fmla="*/ 204 w 343"/>
                  <a:gd name="T51" fmla="*/ 382 h 401"/>
                  <a:gd name="T52" fmla="*/ 238 w 343"/>
                  <a:gd name="T53" fmla="*/ 397 h 401"/>
                  <a:gd name="T54" fmla="*/ 299 w 343"/>
                  <a:gd name="T55" fmla="*/ 389 h 401"/>
                  <a:gd name="T56" fmla="*/ 332 w 343"/>
                  <a:gd name="T57" fmla="*/ 347 h 401"/>
                  <a:gd name="T58" fmla="*/ 335 w 343"/>
                  <a:gd name="T59" fmla="*/ 297 h 401"/>
                  <a:gd name="T60" fmla="*/ 314 w 343"/>
                  <a:gd name="T61" fmla="*/ 225 h 401"/>
                  <a:gd name="T62" fmla="*/ 262 w 343"/>
                  <a:gd name="T63" fmla="*/ 153 h 401"/>
                  <a:gd name="T64" fmla="*/ 232 w 343"/>
                  <a:gd name="T65" fmla="*/ 146 h 401"/>
                  <a:gd name="T66" fmla="*/ 231 w 343"/>
                  <a:gd name="T67" fmla="*/ 169 h 401"/>
                  <a:gd name="T68" fmla="*/ 234 w 343"/>
                  <a:gd name="T69" fmla="*/ 182 h 401"/>
                  <a:gd name="T70" fmla="*/ 240 w 343"/>
                  <a:gd name="T71" fmla="*/ 190 h 401"/>
                  <a:gd name="T72" fmla="*/ 228 w 343"/>
                  <a:gd name="T73" fmla="*/ 192 h 401"/>
                  <a:gd name="T74" fmla="*/ 211 w 343"/>
                  <a:gd name="T75" fmla="*/ 164 h 401"/>
                  <a:gd name="T76" fmla="*/ 204 w 343"/>
                  <a:gd name="T77" fmla="*/ 150 h 401"/>
                  <a:gd name="T78" fmla="*/ 208 w 343"/>
                  <a:gd name="T79" fmla="*/ 144 h 401"/>
                  <a:gd name="T80" fmla="*/ 228 w 343"/>
                  <a:gd name="T81" fmla="*/ 138 h 401"/>
                  <a:gd name="T82" fmla="*/ 200 w 343"/>
                  <a:gd name="T83" fmla="*/ 113 h 401"/>
                  <a:gd name="T84" fmla="*/ 180 w 343"/>
                  <a:gd name="T85" fmla="*/ 99 h 401"/>
                  <a:gd name="T86" fmla="*/ 177 w 343"/>
                  <a:gd name="T87" fmla="*/ 95 h 401"/>
                  <a:gd name="T88" fmla="*/ 194 w 343"/>
                  <a:gd name="T89" fmla="*/ 97 h 401"/>
                  <a:gd name="T90" fmla="*/ 234 w 343"/>
                  <a:gd name="T91" fmla="*/ 122 h 401"/>
                  <a:gd name="T92" fmla="*/ 270 w 343"/>
                  <a:gd name="T93" fmla="*/ 135 h 401"/>
                  <a:gd name="T94" fmla="*/ 306 w 343"/>
                  <a:gd name="T95" fmla="*/ 142 h 401"/>
                  <a:gd name="T96" fmla="*/ 333 w 343"/>
                  <a:gd name="T97" fmla="*/ 130 h 401"/>
                  <a:gd name="T98" fmla="*/ 342 w 343"/>
                  <a:gd name="T99" fmla="*/ 112 h 401"/>
                  <a:gd name="T100" fmla="*/ 315 w 343"/>
                  <a:gd name="T101" fmla="*/ 69 h 401"/>
                  <a:gd name="T102" fmla="*/ 241 w 343"/>
                  <a:gd name="T103" fmla="*/ 22 h 401"/>
                  <a:gd name="T104" fmla="*/ 196 w 343"/>
                  <a:gd name="T105" fmla="*/ 4 h 401"/>
                  <a:gd name="T106" fmla="*/ 194 w 343"/>
                  <a:gd name="T107" fmla="*/ 17 h 40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43"/>
                  <a:gd name="T163" fmla="*/ 0 h 401"/>
                  <a:gd name="T164" fmla="*/ 343 w 343"/>
                  <a:gd name="T165" fmla="*/ 401 h 40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43" h="401">
                    <a:moveTo>
                      <a:pt x="190" y="23"/>
                    </a:moveTo>
                    <a:lnTo>
                      <a:pt x="164" y="6"/>
                    </a:lnTo>
                    <a:lnTo>
                      <a:pt x="165" y="11"/>
                    </a:lnTo>
                    <a:lnTo>
                      <a:pt x="167" y="17"/>
                    </a:lnTo>
                    <a:lnTo>
                      <a:pt x="169" y="23"/>
                    </a:lnTo>
                    <a:lnTo>
                      <a:pt x="169" y="30"/>
                    </a:lnTo>
                    <a:lnTo>
                      <a:pt x="171" y="36"/>
                    </a:lnTo>
                    <a:lnTo>
                      <a:pt x="171" y="44"/>
                    </a:lnTo>
                    <a:lnTo>
                      <a:pt x="171" y="49"/>
                    </a:lnTo>
                    <a:lnTo>
                      <a:pt x="170" y="57"/>
                    </a:lnTo>
                    <a:lnTo>
                      <a:pt x="169" y="63"/>
                    </a:lnTo>
                    <a:lnTo>
                      <a:pt x="167" y="69"/>
                    </a:lnTo>
                    <a:lnTo>
                      <a:pt x="165" y="72"/>
                    </a:lnTo>
                    <a:lnTo>
                      <a:pt x="163" y="73"/>
                    </a:lnTo>
                    <a:lnTo>
                      <a:pt x="160" y="74"/>
                    </a:lnTo>
                    <a:lnTo>
                      <a:pt x="157" y="74"/>
                    </a:lnTo>
                    <a:lnTo>
                      <a:pt x="155" y="73"/>
                    </a:lnTo>
                    <a:lnTo>
                      <a:pt x="152" y="72"/>
                    </a:lnTo>
                    <a:lnTo>
                      <a:pt x="149" y="71"/>
                    </a:lnTo>
                    <a:lnTo>
                      <a:pt x="147" y="69"/>
                    </a:lnTo>
                    <a:lnTo>
                      <a:pt x="145" y="66"/>
                    </a:lnTo>
                    <a:lnTo>
                      <a:pt x="142" y="64"/>
                    </a:lnTo>
                    <a:lnTo>
                      <a:pt x="141" y="63"/>
                    </a:lnTo>
                    <a:lnTo>
                      <a:pt x="141" y="61"/>
                    </a:lnTo>
                    <a:lnTo>
                      <a:pt x="141" y="60"/>
                    </a:lnTo>
                    <a:lnTo>
                      <a:pt x="140" y="58"/>
                    </a:lnTo>
                    <a:lnTo>
                      <a:pt x="139" y="58"/>
                    </a:lnTo>
                    <a:lnTo>
                      <a:pt x="139" y="56"/>
                    </a:lnTo>
                    <a:lnTo>
                      <a:pt x="138" y="54"/>
                    </a:lnTo>
                    <a:lnTo>
                      <a:pt x="137" y="53"/>
                    </a:lnTo>
                    <a:lnTo>
                      <a:pt x="137" y="51"/>
                    </a:lnTo>
                    <a:lnTo>
                      <a:pt x="135" y="51"/>
                    </a:lnTo>
                    <a:lnTo>
                      <a:pt x="135" y="60"/>
                    </a:lnTo>
                    <a:lnTo>
                      <a:pt x="135" y="70"/>
                    </a:lnTo>
                    <a:lnTo>
                      <a:pt x="133" y="78"/>
                    </a:lnTo>
                    <a:lnTo>
                      <a:pt x="132" y="87"/>
                    </a:lnTo>
                    <a:lnTo>
                      <a:pt x="129" y="94"/>
                    </a:lnTo>
                    <a:lnTo>
                      <a:pt x="126" y="102"/>
                    </a:lnTo>
                    <a:lnTo>
                      <a:pt x="123" y="109"/>
                    </a:lnTo>
                    <a:lnTo>
                      <a:pt x="118" y="117"/>
                    </a:lnTo>
                    <a:lnTo>
                      <a:pt x="114" y="123"/>
                    </a:lnTo>
                    <a:lnTo>
                      <a:pt x="110" y="131"/>
                    </a:lnTo>
                    <a:lnTo>
                      <a:pt x="106" y="129"/>
                    </a:lnTo>
                    <a:lnTo>
                      <a:pt x="102" y="127"/>
                    </a:lnTo>
                    <a:lnTo>
                      <a:pt x="100" y="122"/>
                    </a:lnTo>
                    <a:lnTo>
                      <a:pt x="99" y="118"/>
                    </a:lnTo>
                    <a:lnTo>
                      <a:pt x="99" y="113"/>
                    </a:lnTo>
                    <a:lnTo>
                      <a:pt x="99" y="107"/>
                    </a:lnTo>
                    <a:lnTo>
                      <a:pt x="98" y="102"/>
                    </a:lnTo>
                    <a:lnTo>
                      <a:pt x="98" y="97"/>
                    </a:lnTo>
                    <a:lnTo>
                      <a:pt x="97" y="91"/>
                    </a:lnTo>
                    <a:lnTo>
                      <a:pt x="97" y="87"/>
                    </a:lnTo>
                    <a:lnTo>
                      <a:pt x="93" y="95"/>
                    </a:lnTo>
                    <a:lnTo>
                      <a:pt x="90" y="104"/>
                    </a:lnTo>
                    <a:lnTo>
                      <a:pt x="86" y="113"/>
                    </a:lnTo>
                    <a:lnTo>
                      <a:pt x="83" y="120"/>
                    </a:lnTo>
                    <a:lnTo>
                      <a:pt x="79" y="129"/>
                    </a:lnTo>
                    <a:lnTo>
                      <a:pt x="76" y="136"/>
                    </a:lnTo>
                    <a:lnTo>
                      <a:pt x="71" y="144"/>
                    </a:lnTo>
                    <a:lnTo>
                      <a:pt x="65" y="148"/>
                    </a:lnTo>
                    <a:lnTo>
                      <a:pt x="59" y="153"/>
                    </a:lnTo>
                    <a:lnTo>
                      <a:pt x="51" y="155"/>
                    </a:lnTo>
                    <a:lnTo>
                      <a:pt x="49" y="153"/>
                    </a:lnTo>
                    <a:lnTo>
                      <a:pt x="47" y="150"/>
                    </a:lnTo>
                    <a:lnTo>
                      <a:pt x="45" y="148"/>
                    </a:lnTo>
                    <a:lnTo>
                      <a:pt x="43" y="145"/>
                    </a:lnTo>
                    <a:lnTo>
                      <a:pt x="43" y="143"/>
                    </a:lnTo>
                    <a:lnTo>
                      <a:pt x="41" y="140"/>
                    </a:lnTo>
                    <a:lnTo>
                      <a:pt x="41" y="136"/>
                    </a:lnTo>
                    <a:lnTo>
                      <a:pt x="41" y="133"/>
                    </a:lnTo>
                    <a:lnTo>
                      <a:pt x="41" y="129"/>
                    </a:lnTo>
                    <a:lnTo>
                      <a:pt x="41" y="126"/>
                    </a:lnTo>
                    <a:lnTo>
                      <a:pt x="37" y="127"/>
                    </a:lnTo>
                    <a:lnTo>
                      <a:pt x="34" y="131"/>
                    </a:lnTo>
                    <a:lnTo>
                      <a:pt x="29" y="135"/>
                    </a:lnTo>
                    <a:lnTo>
                      <a:pt x="26" y="141"/>
                    </a:lnTo>
                    <a:lnTo>
                      <a:pt x="22" y="145"/>
                    </a:lnTo>
                    <a:lnTo>
                      <a:pt x="18" y="148"/>
                    </a:lnTo>
                    <a:lnTo>
                      <a:pt x="14" y="150"/>
                    </a:lnTo>
                    <a:lnTo>
                      <a:pt x="10" y="149"/>
                    </a:lnTo>
                    <a:lnTo>
                      <a:pt x="7" y="144"/>
                    </a:lnTo>
                    <a:lnTo>
                      <a:pt x="4" y="134"/>
                    </a:lnTo>
                    <a:lnTo>
                      <a:pt x="1" y="140"/>
                    </a:lnTo>
                    <a:lnTo>
                      <a:pt x="0" y="144"/>
                    </a:lnTo>
                    <a:lnTo>
                      <a:pt x="0" y="150"/>
                    </a:lnTo>
                    <a:lnTo>
                      <a:pt x="1" y="157"/>
                    </a:lnTo>
                    <a:lnTo>
                      <a:pt x="4" y="164"/>
                    </a:lnTo>
                    <a:lnTo>
                      <a:pt x="6" y="171"/>
                    </a:lnTo>
                    <a:lnTo>
                      <a:pt x="10" y="178"/>
                    </a:lnTo>
                    <a:lnTo>
                      <a:pt x="14" y="186"/>
                    </a:lnTo>
                    <a:lnTo>
                      <a:pt x="18" y="192"/>
                    </a:lnTo>
                    <a:lnTo>
                      <a:pt x="20" y="198"/>
                    </a:lnTo>
                    <a:lnTo>
                      <a:pt x="35" y="222"/>
                    </a:lnTo>
                    <a:lnTo>
                      <a:pt x="51" y="243"/>
                    </a:lnTo>
                    <a:lnTo>
                      <a:pt x="68" y="266"/>
                    </a:lnTo>
                    <a:lnTo>
                      <a:pt x="85" y="287"/>
                    </a:lnTo>
                    <a:lnTo>
                      <a:pt x="104" y="307"/>
                    </a:lnTo>
                    <a:lnTo>
                      <a:pt x="123" y="325"/>
                    </a:lnTo>
                    <a:lnTo>
                      <a:pt x="141" y="342"/>
                    </a:lnTo>
                    <a:lnTo>
                      <a:pt x="160" y="357"/>
                    </a:lnTo>
                    <a:lnTo>
                      <a:pt x="178" y="373"/>
                    </a:lnTo>
                    <a:lnTo>
                      <a:pt x="198" y="384"/>
                    </a:lnTo>
                    <a:lnTo>
                      <a:pt x="198" y="382"/>
                    </a:lnTo>
                    <a:lnTo>
                      <a:pt x="198" y="380"/>
                    </a:lnTo>
                    <a:lnTo>
                      <a:pt x="198" y="378"/>
                    </a:lnTo>
                    <a:lnTo>
                      <a:pt x="198" y="375"/>
                    </a:lnTo>
                    <a:lnTo>
                      <a:pt x="197" y="373"/>
                    </a:lnTo>
                    <a:lnTo>
                      <a:pt x="197" y="370"/>
                    </a:lnTo>
                    <a:lnTo>
                      <a:pt x="198" y="368"/>
                    </a:lnTo>
                    <a:lnTo>
                      <a:pt x="198" y="366"/>
                    </a:lnTo>
                    <a:lnTo>
                      <a:pt x="198" y="364"/>
                    </a:lnTo>
                    <a:lnTo>
                      <a:pt x="199" y="362"/>
                    </a:lnTo>
                    <a:lnTo>
                      <a:pt x="200" y="362"/>
                    </a:lnTo>
                    <a:lnTo>
                      <a:pt x="201" y="362"/>
                    </a:lnTo>
                    <a:lnTo>
                      <a:pt x="202" y="362"/>
                    </a:lnTo>
                    <a:lnTo>
                      <a:pt x="204" y="363"/>
                    </a:lnTo>
                    <a:lnTo>
                      <a:pt x="205" y="363"/>
                    </a:lnTo>
                    <a:lnTo>
                      <a:pt x="206" y="364"/>
                    </a:lnTo>
                    <a:lnTo>
                      <a:pt x="207" y="366"/>
                    </a:lnTo>
                    <a:lnTo>
                      <a:pt x="206" y="367"/>
                    </a:lnTo>
                    <a:lnTo>
                      <a:pt x="205" y="369"/>
                    </a:lnTo>
                    <a:lnTo>
                      <a:pt x="204" y="371"/>
                    </a:lnTo>
                    <a:lnTo>
                      <a:pt x="204" y="374"/>
                    </a:lnTo>
                    <a:lnTo>
                      <a:pt x="204" y="376"/>
                    </a:lnTo>
                    <a:lnTo>
                      <a:pt x="204" y="378"/>
                    </a:lnTo>
                    <a:lnTo>
                      <a:pt x="204" y="380"/>
                    </a:lnTo>
                    <a:lnTo>
                      <a:pt x="204" y="382"/>
                    </a:lnTo>
                    <a:lnTo>
                      <a:pt x="204" y="384"/>
                    </a:lnTo>
                    <a:lnTo>
                      <a:pt x="202" y="387"/>
                    </a:lnTo>
                    <a:lnTo>
                      <a:pt x="214" y="391"/>
                    </a:lnTo>
                    <a:lnTo>
                      <a:pt x="226" y="394"/>
                    </a:lnTo>
                    <a:lnTo>
                      <a:pt x="238" y="397"/>
                    </a:lnTo>
                    <a:lnTo>
                      <a:pt x="251" y="400"/>
                    </a:lnTo>
                    <a:lnTo>
                      <a:pt x="263" y="400"/>
                    </a:lnTo>
                    <a:lnTo>
                      <a:pt x="276" y="398"/>
                    </a:lnTo>
                    <a:lnTo>
                      <a:pt x="288" y="394"/>
                    </a:lnTo>
                    <a:lnTo>
                      <a:pt x="299" y="389"/>
                    </a:lnTo>
                    <a:lnTo>
                      <a:pt x="309" y="381"/>
                    </a:lnTo>
                    <a:lnTo>
                      <a:pt x="319" y="370"/>
                    </a:lnTo>
                    <a:lnTo>
                      <a:pt x="324" y="364"/>
                    </a:lnTo>
                    <a:lnTo>
                      <a:pt x="329" y="355"/>
                    </a:lnTo>
                    <a:lnTo>
                      <a:pt x="332" y="347"/>
                    </a:lnTo>
                    <a:lnTo>
                      <a:pt x="334" y="337"/>
                    </a:lnTo>
                    <a:lnTo>
                      <a:pt x="335" y="327"/>
                    </a:lnTo>
                    <a:lnTo>
                      <a:pt x="336" y="318"/>
                    </a:lnTo>
                    <a:lnTo>
                      <a:pt x="336" y="307"/>
                    </a:lnTo>
                    <a:lnTo>
                      <a:pt x="335" y="297"/>
                    </a:lnTo>
                    <a:lnTo>
                      <a:pt x="334" y="287"/>
                    </a:lnTo>
                    <a:lnTo>
                      <a:pt x="332" y="278"/>
                    </a:lnTo>
                    <a:lnTo>
                      <a:pt x="327" y="260"/>
                    </a:lnTo>
                    <a:lnTo>
                      <a:pt x="321" y="243"/>
                    </a:lnTo>
                    <a:lnTo>
                      <a:pt x="314" y="225"/>
                    </a:lnTo>
                    <a:lnTo>
                      <a:pt x="304" y="208"/>
                    </a:lnTo>
                    <a:lnTo>
                      <a:pt x="296" y="192"/>
                    </a:lnTo>
                    <a:lnTo>
                      <a:pt x="286" y="178"/>
                    </a:lnTo>
                    <a:lnTo>
                      <a:pt x="274" y="164"/>
                    </a:lnTo>
                    <a:lnTo>
                      <a:pt x="262" y="153"/>
                    </a:lnTo>
                    <a:lnTo>
                      <a:pt x="250" y="143"/>
                    </a:lnTo>
                    <a:lnTo>
                      <a:pt x="236" y="134"/>
                    </a:lnTo>
                    <a:lnTo>
                      <a:pt x="234" y="139"/>
                    </a:lnTo>
                    <a:lnTo>
                      <a:pt x="233" y="143"/>
                    </a:lnTo>
                    <a:lnTo>
                      <a:pt x="232" y="146"/>
                    </a:lnTo>
                    <a:lnTo>
                      <a:pt x="231" y="150"/>
                    </a:lnTo>
                    <a:lnTo>
                      <a:pt x="231" y="156"/>
                    </a:lnTo>
                    <a:lnTo>
                      <a:pt x="231" y="160"/>
                    </a:lnTo>
                    <a:lnTo>
                      <a:pt x="231" y="164"/>
                    </a:lnTo>
                    <a:lnTo>
                      <a:pt x="231" y="169"/>
                    </a:lnTo>
                    <a:lnTo>
                      <a:pt x="231" y="173"/>
                    </a:lnTo>
                    <a:lnTo>
                      <a:pt x="231" y="178"/>
                    </a:lnTo>
                    <a:lnTo>
                      <a:pt x="232" y="180"/>
                    </a:lnTo>
                    <a:lnTo>
                      <a:pt x="234" y="181"/>
                    </a:lnTo>
                    <a:lnTo>
                      <a:pt x="234" y="182"/>
                    </a:lnTo>
                    <a:lnTo>
                      <a:pt x="236" y="184"/>
                    </a:lnTo>
                    <a:lnTo>
                      <a:pt x="237" y="186"/>
                    </a:lnTo>
                    <a:lnTo>
                      <a:pt x="238" y="186"/>
                    </a:lnTo>
                    <a:lnTo>
                      <a:pt x="239" y="188"/>
                    </a:lnTo>
                    <a:lnTo>
                      <a:pt x="240" y="190"/>
                    </a:lnTo>
                    <a:lnTo>
                      <a:pt x="241" y="192"/>
                    </a:lnTo>
                    <a:lnTo>
                      <a:pt x="241" y="194"/>
                    </a:lnTo>
                    <a:lnTo>
                      <a:pt x="237" y="196"/>
                    </a:lnTo>
                    <a:lnTo>
                      <a:pt x="232" y="194"/>
                    </a:lnTo>
                    <a:lnTo>
                      <a:pt x="228" y="192"/>
                    </a:lnTo>
                    <a:lnTo>
                      <a:pt x="224" y="188"/>
                    </a:lnTo>
                    <a:lnTo>
                      <a:pt x="221" y="183"/>
                    </a:lnTo>
                    <a:lnTo>
                      <a:pt x="218" y="177"/>
                    </a:lnTo>
                    <a:lnTo>
                      <a:pt x="214" y="171"/>
                    </a:lnTo>
                    <a:lnTo>
                      <a:pt x="211" y="164"/>
                    </a:lnTo>
                    <a:lnTo>
                      <a:pt x="208" y="159"/>
                    </a:lnTo>
                    <a:lnTo>
                      <a:pt x="204" y="155"/>
                    </a:lnTo>
                    <a:lnTo>
                      <a:pt x="204" y="153"/>
                    </a:lnTo>
                    <a:lnTo>
                      <a:pt x="204" y="152"/>
                    </a:lnTo>
                    <a:lnTo>
                      <a:pt x="204" y="150"/>
                    </a:lnTo>
                    <a:lnTo>
                      <a:pt x="204" y="148"/>
                    </a:lnTo>
                    <a:lnTo>
                      <a:pt x="205" y="148"/>
                    </a:lnTo>
                    <a:lnTo>
                      <a:pt x="206" y="146"/>
                    </a:lnTo>
                    <a:lnTo>
                      <a:pt x="206" y="145"/>
                    </a:lnTo>
                    <a:lnTo>
                      <a:pt x="208" y="144"/>
                    </a:lnTo>
                    <a:lnTo>
                      <a:pt x="209" y="144"/>
                    </a:lnTo>
                    <a:lnTo>
                      <a:pt x="221" y="160"/>
                    </a:lnTo>
                    <a:lnTo>
                      <a:pt x="227" y="147"/>
                    </a:lnTo>
                    <a:lnTo>
                      <a:pt x="228" y="138"/>
                    </a:lnTo>
                    <a:lnTo>
                      <a:pt x="226" y="131"/>
                    </a:lnTo>
                    <a:lnTo>
                      <a:pt x="222" y="125"/>
                    </a:lnTo>
                    <a:lnTo>
                      <a:pt x="215" y="120"/>
                    </a:lnTo>
                    <a:lnTo>
                      <a:pt x="208" y="117"/>
                    </a:lnTo>
                    <a:lnTo>
                      <a:pt x="200" y="113"/>
                    </a:lnTo>
                    <a:lnTo>
                      <a:pt x="192" y="109"/>
                    </a:lnTo>
                    <a:lnTo>
                      <a:pt x="186" y="106"/>
                    </a:lnTo>
                    <a:lnTo>
                      <a:pt x="181" y="101"/>
                    </a:lnTo>
                    <a:lnTo>
                      <a:pt x="180" y="101"/>
                    </a:lnTo>
                    <a:lnTo>
                      <a:pt x="180" y="99"/>
                    </a:lnTo>
                    <a:lnTo>
                      <a:pt x="179" y="99"/>
                    </a:lnTo>
                    <a:lnTo>
                      <a:pt x="178" y="98"/>
                    </a:lnTo>
                    <a:lnTo>
                      <a:pt x="178" y="97"/>
                    </a:lnTo>
                    <a:lnTo>
                      <a:pt x="178" y="95"/>
                    </a:lnTo>
                    <a:lnTo>
                      <a:pt x="177" y="95"/>
                    </a:lnTo>
                    <a:lnTo>
                      <a:pt x="177" y="93"/>
                    </a:lnTo>
                    <a:lnTo>
                      <a:pt x="177" y="91"/>
                    </a:lnTo>
                    <a:lnTo>
                      <a:pt x="186" y="93"/>
                    </a:lnTo>
                    <a:lnTo>
                      <a:pt x="194" y="97"/>
                    </a:lnTo>
                    <a:lnTo>
                      <a:pt x="202" y="101"/>
                    </a:lnTo>
                    <a:lnTo>
                      <a:pt x="210" y="107"/>
                    </a:lnTo>
                    <a:lnTo>
                      <a:pt x="218" y="112"/>
                    </a:lnTo>
                    <a:lnTo>
                      <a:pt x="226" y="118"/>
                    </a:lnTo>
                    <a:lnTo>
                      <a:pt x="234" y="122"/>
                    </a:lnTo>
                    <a:lnTo>
                      <a:pt x="242" y="127"/>
                    </a:lnTo>
                    <a:lnTo>
                      <a:pt x="250" y="128"/>
                    </a:lnTo>
                    <a:lnTo>
                      <a:pt x="258" y="128"/>
                    </a:lnTo>
                    <a:lnTo>
                      <a:pt x="263" y="132"/>
                    </a:lnTo>
                    <a:lnTo>
                      <a:pt x="270" y="135"/>
                    </a:lnTo>
                    <a:lnTo>
                      <a:pt x="276" y="139"/>
                    </a:lnTo>
                    <a:lnTo>
                      <a:pt x="283" y="141"/>
                    </a:lnTo>
                    <a:lnTo>
                      <a:pt x="290" y="142"/>
                    </a:lnTo>
                    <a:lnTo>
                      <a:pt x="298" y="143"/>
                    </a:lnTo>
                    <a:lnTo>
                      <a:pt x="306" y="142"/>
                    </a:lnTo>
                    <a:lnTo>
                      <a:pt x="314" y="141"/>
                    </a:lnTo>
                    <a:lnTo>
                      <a:pt x="321" y="139"/>
                    </a:lnTo>
                    <a:lnTo>
                      <a:pt x="328" y="134"/>
                    </a:lnTo>
                    <a:lnTo>
                      <a:pt x="330" y="132"/>
                    </a:lnTo>
                    <a:lnTo>
                      <a:pt x="333" y="130"/>
                    </a:lnTo>
                    <a:lnTo>
                      <a:pt x="335" y="127"/>
                    </a:lnTo>
                    <a:lnTo>
                      <a:pt x="337" y="123"/>
                    </a:lnTo>
                    <a:lnTo>
                      <a:pt x="339" y="120"/>
                    </a:lnTo>
                    <a:lnTo>
                      <a:pt x="340" y="117"/>
                    </a:lnTo>
                    <a:lnTo>
                      <a:pt x="342" y="112"/>
                    </a:lnTo>
                    <a:lnTo>
                      <a:pt x="342" y="107"/>
                    </a:lnTo>
                    <a:lnTo>
                      <a:pt x="342" y="103"/>
                    </a:lnTo>
                    <a:lnTo>
                      <a:pt x="341" y="99"/>
                    </a:lnTo>
                    <a:lnTo>
                      <a:pt x="328" y="83"/>
                    </a:lnTo>
                    <a:lnTo>
                      <a:pt x="315" y="69"/>
                    </a:lnTo>
                    <a:lnTo>
                      <a:pt x="301" y="58"/>
                    </a:lnTo>
                    <a:lnTo>
                      <a:pt x="286" y="47"/>
                    </a:lnTo>
                    <a:lnTo>
                      <a:pt x="272" y="37"/>
                    </a:lnTo>
                    <a:lnTo>
                      <a:pt x="256" y="30"/>
                    </a:lnTo>
                    <a:lnTo>
                      <a:pt x="241" y="22"/>
                    </a:lnTo>
                    <a:lnTo>
                      <a:pt x="225" y="14"/>
                    </a:lnTo>
                    <a:lnTo>
                      <a:pt x="210" y="6"/>
                    </a:lnTo>
                    <a:lnTo>
                      <a:pt x="194" y="0"/>
                    </a:lnTo>
                    <a:lnTo>
                      <a:pt x="195" y="2"/>
                    </a:lnTo>
                    <a:lnTo>
                      <a:pt x="196" y="4"/>
                    </a:lnTo>
                    <a:lnTo>
                      <a:pt x="196" y="6"/>
                    </a:lnTo>
                    <a:lnTo>
                      <a:pt x="196" y="9"/>
                    </a:lnTo>
                    <a:lnTo>
                      <a:pt x="196" y="11"/>
                    </a:lnTo>
                    <a:lnTo>
                      <a:pt x="195" y="14"/>
                    </a:lnTo>
                    <a:lnTo>
                      <a:pt x="194" y="17"/>
                    </a:lnTo>
                    <a:lnTo>
                      <a:pt x="193" y="19"/>
                    </a:lnTo>
                    <a:lnTo>
                      <a:pt x="192" y="22"/>
                    </a:lnTo>
                    <a:lnTo>
                      <a:pt x="190" y="23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3" name="Freeform 174"/>
              <p:cNvSpPr>
                <a:spLocks/>
              </p:cNvSpPr>
              <p:nvPr/>
            </p:nvSpPr>
            <p:spPr bwMode="auto">
              <a:xfrm>
                <a:off x="1962" y="3388"/>
                <a:ext cx="25" cy="30"/>
              </a:xfrm>
              <a:custGeom>
                <a:avLst/>
                <a:gdLst>
                  <a:gd name="T0" fmla="*/ 1 w 25"/>
                  <a:gd name="T1" fmla="*/ 10 h 30"/>
                  <a:gd name="T2" fmla="*/ 0 w 25"/>
                  <a:gd name="T3" fmla="*/ 12 h 30"/>
                  <a:gd name="T4" fmla="*/ 0 w 25"/>
                  <a:gd name="T5" fmla="*/ 15 h 30"/>
                  <a:gd name="T6" fmla="*/ 0 w 25"/>
                  <a:gd name="T7" fmla="*/ 17 h 30"/>
                  <a:gd name="T8" fmla="*/ 1 w 25"/>
                  <a:gd name="T9" fmla="*/ 19 h 30"/>
                  <a:gd name="T10" fmla="*/ 1 w 25"/>
                  <a:gd name="T11" fmla="*/ 20 h 30"/>
                  <a:gd name="T12" fmla="*/ 3 w 25"/>
                  <a:gd name="T13" fmla="*/ 21 h 30"/>
                  <a:gd name="T14" fmla="*/ 3 w 25"/>
                  <a:gd name="T15" fmla="*/ 22 h 30"/>
                  <a:gd name="T16" fmla="*/ 5 w 25"/>
                  <a:gd name="T17" fmla="*/ 24 h 30"/>
                  <a:gd name="T18" fmla="*/ 6 w 25"/>
                  <a:gd name="T19" fmla="*/ 24 h 30"/>
                  <a:gd name="T20" fmla="*/ 7 w 25"/>
                  <a:gd name="T21" fmla="*/ 26 h 30"/>
                  <a:gd name="T22" fmla="*/ 9 w 25"/>
                  <a:gd name="T23" fmla="*/ 26 h 30"/>
                  <a:gd name="T24" fmla="*/ 11 w 25"/>
                  <a:gd name="T25" fmla="*/ 29 h 30"/>
                  <a:gd name="T26" fmla="*/ 13 w 25"/>
                  <a:gd name="T27" fmla="*/ 29 h 30"/>
                  <a:gd name="T28" fmla="*/ 14 w 25"/>
                  <a:gd name="T29" fmla="*/ 29 h 30"/>
                  <a:gd name="T30" fmla="*/ 16 w 25"/>
                  <a:gd name="T31" fmla="*/ 29 h 30"/>
                  <a:gd name="T32" fmla="*/ 18 w 25"/>
                  <a:gd name="T33" fmla="*/ 26 h 30"/>
                  <a:gd name="T34" fmla="*/ 20 w 25"/>
                  <a:gd name="T35" fmla="*/ 26 h 30"/>
                  <a:gd name="T36" fmla="*/ 21 w 25"/>
                  <a:gd name="T37" fmla="*/ 24 h 30"/>
                  <a:gd name="T38" fmla="*/ 23 w 25"/>
                  <a:gd name="T39" fmla="*/ 22 h 30"/>
                  <a:gd name="T40" fmla="*/ 24 w 25"/>
                  <a:gd name="T41" fmla="*/ 20 h 30"/>
                  <a:gd name="T42" fmla="*/ 24 w 25"/>
                  <a:gd name="T43" fmla="*/ 18 h 30"/>
                  <a:gd name="T44" fmla="*/ 24 w 25"/>
                  <a:gd name="T45" fmla="*/ 16 h 30"/>
                  <a:gd name="T46" fmla="*/ 24 w 25"/>
                  <a:gd name="T47" fmla="*/ 13 h 30"/>
                  <a:gd name="T48" fmla="*/ 23 w 25"/>
                  <a:gd name="T49" fmla="*/ 10 h 30"/>
                  <a:gd name="T50" fmla="*/ 23 w 25"/>
                  <a:gd name="T51" fmla="*/ 9 h 30"/>
                  <a:gd name="T52" fmla="*/ 22 w 25"/>
                  <a:gd name="T53" fmla="*/ 7 h 30"/>
                  <a:gd name="T54" fmla="*/ 21 w 25"/>
                  <a:gd name="T55" fmla="*/ 5 h 30"/>
                  <a:gd name="T56" fmla="*/ 20 w 25"/>
                  <a:gd name="T57" fmla="*/ 3 h 30"/>
                  <a:gd name="T58" fmla="*/ 20 w 25"/>
                  <a:gd name="T59" fmla="*/ 1 h 30"/>
                  <a:gd name="T60" fmla="*/ 18 w 25"/>
                  <a:gd name="T61" fmla="*/ 0 h 30"/>
                  <a:gd name="T62" fmla="*/ 16 w 25"/>
                  <a:gd name="T63" fmla="*/ 0 h 30"/>
                  <a:gd name="T64" fmla="*/ 13 w 25"/>
                  <a:gd name="T65" fmla="*/ 0 h 30"/>
                  <a:gd name="T66" fmla="*/ 11 w 25"/>
                  <a:gd name="T67" fmla="*/ 0 h 30"/>
                  <a:gd name="T68" fmla="*/ 9 w 25"/>
                  <a:gd name="T69" fmla="*/ 0 h 30"/>
                  <a:gd name="T70" fmla="*/ 7 w 25"/>
                  <a:gd name="T71" fmla="*/ 1 h 30"/>
                  <a:gd name="T72" fmla="*/ 5 w 25"/>
                  <a:gd name="T73" fmla="*/ 3 h 30"/>
                  <a:gd name="T74" fmla="*/ 3 w 25"/>
                  <a:gd name="T75" fmla="*/ 4 h 30"/>
                  <a:gd name="T76" fmla="*/ 1 w 25"/>
                  <a:gd name="T77" fmla="*/ 6 h 30"/>
                  <a:gd name="T78" fmla="*/ 1 w 25"/>
                  <a:gd name="T79" fmla="*/ 8 h 30"/>
                  <a:gd name="T80" fmla="*/ 0 w 25"/>
                  <a:gd name="T81" fmla="*/ 10 h 30"/>
                  <a:gd name="T82" fmla="*/ 1 w 25"/>
                  <a:gd name="T83" fmla="*/ 10 h 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5"/>
                  <a:gd name="T127" fmla="*/ 0 h 30"/>
                  <a:gd name="T128" fmla="*/ 25 w 25"/>
                  <a:gd name="T129" fmla="*/ 30 h 3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5" h="30">
                    <a:moveTo>
                      <a:pt x="1" y="10"/>
                    </a:move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5" y="24"/>
                    </a:lnTo>
                    <a:lnTo>
                      <a:pt x="6" y="24"/>
                    </a:lnTo>
                    <a:lnTo>
                      <a:pt x="7" y="26"/>
                    </a:lnTo>
                    <a:lnTo>
                      <a:pt x="9" y="26"/>
                    </a:lnTo>
                    <a:lnTo>
                      <a:pt x="11" y="29"/>
                    </a:lnTo>
                    <a:lnTo>
                      <a:pt x="13" y="29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24" y="20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4" y="13"/>
                    </a:lnTo>
                    <a:lnTo>
                      <a:pt x="23" y="10"/>
                    </a:lnTo>
                    <a:lnTo>
                      <a:pt x="23" y="9"/>
                    </a:lnTo>
                    <a:lnTo>
                      <a:pt x="22" y="7"/>
                    </a:lnTo>
                    <a:lnTo>
                      <a:pt x="21" y="5"/>
                    </a:lnTo>
                    <a:lnTo>
                      <a:pt x="20" y="3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1" y="10"/>
                    </a:lnTo>
                  </a:path>
                </a:pathLst>
              </a:custGeom>
              <a:solidFill>
                <a:srgbClr val="474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4" name="Freeform 175"/>
              <p:cNvSpPr>
                <a:spLocks/>
              </p:cNvSpPr>
              <p:nvPr/>
            </p:nvSpPr>
            <p:spPr bwMode="auto">
              <a:xfrm>
                <a:off x="1548" y="3437"/>
                <a:ext cx="432" cy="566"/>
              </a:xfrm>
              <a:custGeom>
                <a:avLst/>
                <a:gdLst>
                  <a:gd name="T0" fmla="*/ 23 w 432"/>
                  <a:gd name="T1" fmla="*/ 158 h 566"/>
                  <a:gd name="T2" fmla="*/ 69 w 432"/>
                  <a:gd name="T3" fmla="*/ 304 h 566"/>
                  <a:gd name="T4" fmla="*/ 181 w 432"/>
                  <a:gd name="T5" fmla="*/ 361 h 566"/>
                  <a:gd name="T6" fmla="*/ 191 w 432"/>
                  <a:gd name="T7" fmla="*/ 365 h 566"/>
                  <a:gd name="T8" fmla="*/ 195 w 432"/>
                  <a:gd name="T9" fmla="*/ 376 h 566"/>
                  <a:gd name="T10" fmla="*/ 191 w 432"/>
                  <a:gd name="T11" fmla="*/ 380 h 566"/>
                  <a:gd name="T12" fmla="*/ 194 w 432"/>
                  <a:gd name="T13" fmla="*/ 397 h 566"/>
                  <a:gd name="T14" fmla="*/ 222 w 432"/>
                  <a:gd name="T15" fmla="*/ 408 h 566"/>
                  <a:gd name="T16" fmla="*/ 215 w 432"/>
                  <a:gd name="T17" fmla="*/ 383 h 566"/>
                  <a:gd name="T18" fmla="*/ 237 w 432"/>
                  <a:gd name="T19" fmla="*/ 399 h 566"/>
                  <a:gd name="T20" fmla="*/ 229 w 432"/>
                  <a:gd name="T21" fmla="*/ 383 h 566"/>
                  <a:gd name="T22" fmla="*/ 233 w 432"/>
                  <a:gd name="T23" fmla="*/ 368 h 566"/>
                  <a:gd name="T24" fmla="*/ 254 w 432"/>
                  <a:gd name="T25" fmla="*/ 354 h 566"/>
                  <a:gd name="T26" fmla="*/ 223 w 432"/>
                  <a:gd name="T27" fmla="*/ 358 h 566"/>
                  <a:gd name="T28" fmla="*/ 222 w 432"/>
                  <a:gd name="T29" fmla="*/ 337 h 566"/>
                  <a:gd name="T30" fmla="*/ 219 w 432"/>
                  <a:gd name="T31" fmla="*/ 319 h 566"/>
                  <a:gd name="T32" fmla="*/ 202 w 432"/>
                  <a:gd name="T33" fmla="*/ 341 h 566"/>
                  <a:gd name="T34" fmla="*/ 200 w 432"/>
                  <a:gd name="T35" fmla="*/ 359 h 566"/>
                  <a:gd name="T36" fmla="*/ 118 w 432"/>
                  <a:gd name="T37" fmla="*/ 263 h 566"/>
                  <a:gd name="T38" fmla="*/ 47 w 432"/>
                  <a:gd name="T39" fmla="*/ 237 h 566"/>
                  <a:gd name="T40" fmla="*/ 79 w 432"/>
                  <a:gd name="T41" fmla="*/ 219 h 566"/>
                  <a:gd name="T42" fmla="*/ 186 w 432"/>
                  <a:gd name="T43" fmla="*/ 135 h 566"/>
                  <a:gd name="T44" fmla="*/ 190 w 432"/>
                  <a:gd name="T45" fmla="*/ 109 h 566"/>
                  <a:gd name="T46" fmla="*/ 179 w 432"/>
                  <a:gd name="T47" fmla="*/ 171 h 566"/>
                  <a:gd name="T48" fmla="*/ 132 w 432"/>
                  <a:gd name="T49" fmla="*/ 212 h 566"/>
                  <a:gd name="T50" fmla="*/ 193 w 432"/>
                  <a:gd name="T51" fmla="*/ 329 h 566"/>
                  <a:gd name="T52" fmla="*/ 227 w 432"/>
                  <a:gd name="T53" fmla="*/ 302 h 566"/>
                  <a:gd name="T54" fmla="*/ 239 w 432"/>
                  <a:gd name="T55" fmla="*/ 322 h 566"/>
                  <a:gd name="T56" fmla="*/ 235 w 432"/>
                  <a:gd name="T57" fmla="*/ 335 h 566"/>
                  <a:gd name="T58" fmla="*/ 245 w 432"/>
                  <a:gd name="T59" fmla="*/ 341 h 566"/>
                  <a:gd name="T60" fmla="*/ 264 w 432"/>
                  <a:gd name="T61" fmla="*/ 359 h 566"/>
                  <a:gd name="T62" fmla="*/ 255 w 432"/>
                  <a:gd name="T63" fmla="*/ 379 h 566"/>
                  <a:gd name="T64" fmla="*/ 259 w 432"/>
                  <a:gd name="T65" fmla="*/ 400 h 566"/>
                  <a:gd name="T66" fmla="*/ 241 w 432"/>
                  <a:gd name="T67" fmla="*/ 414 h 566"/>
                  <a:gd name="T68" fmla="*/ 223 w 432"/>
                  <a:gd name="T69" fmla="*/ 429 h 566"/>
                  <a:gd name="T70" fmla="*/ 203 w 432"/>
                  <a:gd name="T71" fmla="*/ 425 h 566"/>
                  <a:gd name="T72" fmla="*/ 179 w 432"/>
                  <a:gd name="T73" fmla="*/ 383 h 566"/>
                  <a:gd name="T74" fmla="*/ 147 w 432"/>
                  <a:gd name="T75" fmla="*/ 479 h 566"/>
                  <a:gd name="T76" fmla="*/ 207 w 432"/>
                  <a:gd name="T77" fmla="*/ 553 h 566"/>
                  <a:gd name="T78" fmla="*/ 251 w 432"/>
                  <a:gd name="T79" fmla="*/ 530 h 566"/>
                  <a:gd name="T80" fmla="*/ 264 w 432"/>
                  <a:gd name="T81" fmla="*/ 524 h 566"/>
                  <a:gd name="T82" fmla="*/ 258 w 432"/>
                  <a:gd name="T83" fmla="*/ 515 h 566"/>
                  <a:gd name="T84" fmla="*/ 312 w 432"/>
                  <a:gd name="T85" fmla="*/ 463 h 566"/>
                  <a:gd name="T86" fmla="*/ 333 w 432"/>
                  <a:gd name="T87" fmla="*/ 444 h 566"/>
                  <a:gd name="T88" fmla="*/ 370 w 432"/>
                  <a:gd name="T89" fmla="*/ 392 h 566"/>
                  <a:gd name="T90" fmla="*/ 425 w 432"/>
                  <a:gd name="T91" fmla="*/ 302 h 566"/>
                  <a:gd name="T92" fmla="*/ 425 w 432"/>
                  <a:gd name="T93" fmla="*/ 287 h 566"/>
                  <a:gd name="T94" fmla="*/ 420 w 432"/>
                  <a:gd name="T95" fmla="*/ 294 h 566"/>
                  <a:gd name="T96" fmla="*/ 416 w 432"/>
                  <a:gd name="T97" fmla="*/ 290 h 566"/>
                  <a:gd name="T98" fmla="*/ 405 w 432"/>
                  <a:gd name="T99" fmla="*/ 276 h 566"/>
                  <a:gd name="T100" fmla="*/ 400 w 432"/>
                  <a:gd name="T101" fmla="*/ 288 h 566"/>
                  <a:gd name="T102" fmla="*/ 394 w 432"/>
                  <a:gd name="T103" fmla="*/ 270 h 566"/>
                  <a:gd name="T104" fmla="*/ 324 w 432"/>
                  <a:gd name="T105" fmla="*/ 204 h 566"/>
                  <a:gd name="T106" fmla="*/ 215 w 432"/>
                  <a:gd name="T107" fmla="*/ 45 h 566"/>
                  <a:gd name="T108" fmla="*/ 197 w 432"/>
                  <a:gd name="T109" fmla="*/ 57 h 566"/>
                  <a:gd name="T110" fmla="*/ 195 w 432"/>
                  <a:gd name="T111" fmla="*/ 18 h 566"/>
                  <a:gd name="T112" fmla="*/ 168 w 432"/>
                  <a:gd name="T113" fmla="*/ 24 h 56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32"/>
                  <a:gd name="T172" fmla="*/ 0 h 566"/>
                  <a:gd name="T173" fmla="*/ 432 w 432"/>
                  <a:gd name="T174" fmla="*/ 566 h 56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32" h="566">
                    <a:moveTo>
                      <a:pt x="138" y="24"/>
                    </a:moveTo>
                    <a:lnTo>
                      <a:pt x="117" y="34"/>
                    </a:lnTo>
                    <a:lnTo>
                      <a:pt x="98" y="48"/>
                    </a:lnTo>
                    <a:lnTo>
                      <a:pt x="80" y="64"/>
                    </a:lnTo>
                    <a:lnTo>
                      <a:pt x="63" y="85"/>
                    </a:lnTo>
                    <a:lnTo>
                      <a:pt x="48" y="107"/>
                    </a:lnTo>
                    <a:lnTo>
                      <a:pt x="35" y="132"/>
                    </a:lnTo>
                    <a:lnTo>
                      <a:pt x="23" y="158"/>
                    </a:lnTo>
                    <a:lnTo>
                      <a:pt x="13" y="185"/>
                    </a:lnTo>
                    <a:lnTo>
                      <a:pt x="6" y="212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16" y="263"/>
                    </a:lnTo>
                    <a:lnTo>
                      <a:pt x="33" y="277"/>
                    </a:lnTo>
                    <a:lnTo>
                      <a:pt x="51" y="290"/>
                    </a:lnTo>
                    <a:lnTo>
                      <a:pt x="69" y="304"/>
                    </a:lnTo>
                    <a:lnTo>
                      <a:pt x="87" y="315"/>
                    </a:lnTo>
                    <a:lnTo>
                      <a:pt x="105" y="326"/>
                    </a:lnTo>
                    <a:lnTo>
                      <a:pt x="124" y="335"/>
                    </a:lnTo>
                    <a:lnTo>
                      <a:pt x="142" y="345"/>
                    </a:lnTo>
                    <a:lnTo>
                      <a:pt x="161" y="354"/>
                    </a:lnTo>
                    <a:lnTo>
                      <a:pt x="179" y="363"/>
                    </a:lnTo>
                    <a:lnTo>
                      <a:pt x="181" y="362"/>
                    </a:lnTo>
                    <a:lnTo>
                      <a:pt x="181" y="361"/>
                    </a:lnTo>
                    <a:lnTo>
                      <a:pt x="183" y="361"/>
                    </a:lnTo>
                    <a:lnTo>
                      <a:pt x="184" y="361"/>
                    </a:lnTo>
                    <a:lnTo>
                      <a:pt x="186" y="361"/>
                    </a:lnTo>
                    <a:lnTo>
                      <a:pt x="187" y="362"/>
                    </a:lnTo>
                    <a:lnTo>
                      <a:pt x="188" y="363"/>
                    </a:lnTo>
                    <a:lnTo>
                      <a:pt x="189" y="364"/>
                    </a:lnTo>
                    <a:lnTo>
                      <a:pt x="191" y="365"/>
                    </a:lnTo>
                    <a:lnTo>
                      <a:pt x="192" y="368"/>
                    </a:lnTo>
                    <a:lnTo>
                      <a:pt x="192" y="369"/>
                    </a:lnTo>
                    <a:lnTo>
                      <a:pt x="193" y="370"/>
                    </a:lnTo>
                    <a:lnTo>
                      <a:pt x="193" y="371"/>
                    </a:lnTo>
                    <a:lnTo>
                      <a:pt x="194" y="372"/>
                    </a:lnTo>
                    <a:lnTo>
                      <a:pt x="195" y="374"/>
                    </a:lnTo>
                    <a:lnTo>
                      <a:pt x="195" y="375"/>
                    </a:lnTo>
                    <a:lnTo>
                      <a:pt x="195" y="376"/>
                    </a:lnTo>
                    <a:lnTo>
                      <a:pt x="195" y="378"/>
                    </a:lnTo>
                    <a:lnTo>
                      <a:pt x="193" y="379"/>
                    </a:lnTo>
                    <a:lnTo>
                      <a:pt x="193" y="380"/>
                    </a:lnTo>
                    <a:lnTo>
                      <a:pt x="192" y="380"/>
                    </a:lnTo>
                    <a:lnTo>
                      <a:pt x="191" y="380"/>
                    </a:lnTo>
                    <a:lnTo>
                      <a:pt x="190" y="382"/>
                    </a:lnTo>
                    <a:lnTo>
                      <a:pt x="189" y="382"/>
                    </a:lnTo>
                    <a:lnTo>
                      <a:pt x="188" y="382"/>
                    </a:lnTo>
                    <a:lnTo>
                      <a:pt x="189" y="386"/>
                    </a:lnTo>
                    <a:lnTo>
                      <a:pt x="190" y="389"/>
                    </a:lnTo>
                    <a:lnTo>
                      <a:pt x="192" y="392"/>
                    </a:lnTo>
                    <a:lnTo>
                      <a:pt x="194" y="397"/>
                    </a:lnTo>
                    <a:lnTo>
                      <a:pt x="197" y="400"/>
                    </a:lnTo>
                    <a:lnTo>
                      <a:pt x="199" y="403"/>
                    </a:lnTo>
                    <a:lnTo>
                      <a:pt x="203" y="406"/>
                    </a:lnTo>
                    <a:lnTo>
                      <a:pt x="205" y="408"/>
                    </a:lnTo>
                    <a:lnTo>
                      <a:pt x="207" y="411"/>
                    </a:lnTo>
                    <a:lnTo>
                      <a:pt x="210" y="413"/>
                    </a:lnTo>
                    <a:lnTo>
                      <a:pt x="221" y="413"/>
                    </a:lnTo>
                    <a:lnTo>
                      <a:pt x="222" y="408"/>
                    </a:lnTo>
                    <a:lnTo>
                      <a:pt x="221" y="404"/>
                    </a:lnTo>
                    <a:lnTo>
                      <a:pt x="220" y="401"/>
                    </a:lnTo>
                    <a:lnTo>
                      <a:pt x="218" y="399"/>
                    </a:lnTo>
                    <a:lnTo>
                      <a:pt x="216" y="396"/>
                    </a:lnTo>
                    <a:lnTo>
                      <a:pt x="214" y="392"/>
                    </a:lnTo>
                    <a:lnTo>
                      <a:pt x="213" y="389"/>
                    </a:lnTo>
                    <a:lnTo>
                      <a:pt x="214" y="387"/>
                    </a:lnTo>
                    <a:lnTo>
                      <a:pt x="215" y="383"/>
                    </a:lnTo>
                    <a:lnTo>
                      <a:pt x="219" y="379"/>
                    </a:lnTo>
                    <a:lnTo>
                      <a:pt x="221" y="383"/>
                    </a:lnTo>
                    <a:lnTo>
                      <a:pt x="224" y="387"/>
                    </a:lnTo>
                    <a:lnTo>
                      <a:pt x="227" y="389"/>
                    </a:lnTo>
                    <a:lnTo>
                      <a:pt x="229" y="392"/>
                    </a:lnTo>
                    <a:lnTo>
                      <a:pt x="232" y="396"/>
                    </a:lnTo>
                    <a:lnTo>
                      <a:pt x="235" y="398"/>
                    </a:lnTo>
                    <a:lnTo>
                      <a:pt x="237" y="399"/>
                    </a:lnTo>
                    <a:lnTo>
                      <a:pt x="241" y="400"/>
                    </a:lnTo>
                    <a:lnTo>
                      <a:pt x="243" y="400"/>
                    </a:lnTo>
                    <a:lnTo>
                      <a:pt x="247" y="400"/>
                    </a:lnTo>
                    <a:lnTo>
                      <a:pt x="245" y="394"/>
                    </a:lnTo>
                    <a:lnTo>
                      <a:pt x="243" y="390"/>
                    </a:lnTo>
                    <a:lnTo>
                      <a:pt x="239" y="387"/>
                    </a:lnTo>
                    <a:lnTo>
                      <a:pt x="233" y="385"/>
                    </a:lnTo>
                    <a:lnTo>
                      <a:pt x="229" y="383"/>
                    </a:lnTo>
                    <a:lnTo>
                      <a:pt x="225" y="380"/>
                    </a:lnTo>
                    <a:lnTo>
                      <a:pt x="221" y="378"/>
                    </a:lnTo>
                    <a:lnTo>
                      <a:pt x="220" y="375"/>
                    </a:lnTo>
                    <a:lnTo>
                      <a:pt x="221" y="370"/>
                    </a:lnTo>
                    <a:lnTo>
                      <a:pt x="223" y="363"/>
                    </a:lnTo>
                    <a:lnTo>
                      <a:pt x="227" y="365"/>
                    </a:lnTo>
                    <a:lnTo>
                      <a:pt x="230" y="366"/>
                    </a:lnTo>
                    <a:lnTo>
                      <a:pt x="233" y="368"/>
                    </a:lnTo>
                    <a:lnTo>
                      <a:pt x="236" y="369"/>
                    </a:lnTo>
                    <a:lnTo>
                      <a:pt x="239" y="370"/>
                    </a:lnTo>
                    <a:lnTo>
                      <a:pt x="242" y="370"/>
                    </a:lnTo>
                    <a:lnTo>
                      <a:pt x="245" y="370"/>
                    </a:lnTo>
                    <a:lnTo>
                      <a:pt x="249" y="369"/>
                    </a:lnTo>
                    <a:lnTo>
                      <a:pt x="251" y="368"/>
                    </a:lnTo>
                    <a:lnTo>
                      <a:pt x="254" y="363"/>
                    </a:lnTo>
                    <a:lnTo>
                      <a:pt x="254" y="354"/>
                    </a:lnTo>
                    <a:lnTo>
                      <a:pt x="249" y="354"/>
                    </a:lnTo>
                    <a:lnTo>
                      <a:pt x="246" y="354"/>
                    </a:lnTo>
                    <a:lnTo>
                      <a:pt x="242" y="354"/>
                    </a:lnTo>
                    <a:lnTo>
                      <a:pt x="237" y="355"/>
                    </a:lnTo>
                    <a:lnTo>
                      <a:pt x="234" y="356"/>
                    </a:lnTo>
                    <a:lnTo>
                      <a:pt x="231" y="356"/>
                    </a:lnTo>
                    <a:lnTo>
                      <a:pt x="227" y="357"/>
                    </a:lnTo>
                    <a:lnTo>
                      <a:pt x="223" y="358"/>
                    </a:lnTo>
                    <a:lnTo>
                      <a:pt x="219" y="359"/>
                    </a:lnTo>
                    <a:lnTo>
                      <a:pt x="215" y="361"/>
                    </a:lnTo>
                    <a:lnTo>
                      <a:pt x="210" y="354"/>
                    </a:lnTo>
                    <a:lnTo>
                      <a:pt x="212" y="349"/>
                    </a:lnTo>
                    <a:lnTo>
                      <a:pt x="215" y="345"/>
                    </a:lnTo>
                    <a:lnTo>
                      <a:pt x="217" y="343"/>
                    </a:lnTo>
                    <a:lnTo>
                      <a:pt x="219" y="340"/>
                    </a:lnTo>
                    <a:lnTo>
                      <a:pt x="222" y="337"/>
                    </a:lnTo>
                    <a:lnTo>
                      <a:pt x="224" y="335"/>
                    </a:lnTo>
                    <a:lnTo>
                      <a:pt x="226" y="332"/>
                    </a:lnTo>
                    <a:lnTo>
                      <a:pt x="227" y="329"/>
                    </a:lnTo>
                    <a:lnTo>
                      <a:pt x="229" y="323"/>
                    </a:lnTo>
                    <a:lnTo>
                      <a:pt x="229" y="318"/>
                    </a:lnTo>
                    <a:lnTo>
                      <a:pt x="225" y="318"/>
                    </a:lnTo>
                    <a:lnTo>
                      <a:pt x="222" y="318"/>
                    </a:lnTo>
                    <a:lnTo>
                      <a:pt x="219" y="319"/>
                    </a:lnTo>
                    <a:lnTo>
                      <a:pt x="216" y="320"/>
                    </a:lnTo>
                    <a:lnTo>
                      <a:pt x="213" y="322"/>
                    </a:lnTo>
                    <a:lnTo>
                      <a:pt x="210" y="326"/>
                    </a:lnTo>
                    <a:lnTo>
                      <a:pt x="208" y="328"/>
                    </a:lnTo>
                    <a:lnTo>
                      <a:pt x="206" y="332"/>
                    </a:lnTo>
                    <a:lnTo>
                      <a:pt x="204" y="334"/>
                    </a:lnTo>
                    <a:lnTo>
                      <a:pt x="203" y="337"/>
                    </a:lnTo>
                    <a:lnTo>
                      <a:pt x="202" y="341"/>
                    </a:lnTo>
                    <a:lnTo>
                      <a:pt x="202" y="343"/>
                    </a:lnTo>
                    <a:lnTo>
                      <a:pt x="202" y="345"/>
                    </a:lnTo>
                    <a:lnTo>
                      <a:pt x="203" y="347"/>
                    </a:lnTo>
                    <a:lnTo>
                      <a:pt x="203" y="351"/>
                    </a:lnTo>
                    <a:lnTo>
                      <a:pt x="203" y="354"/>
                    </a:lnTo>
                    <a:lnTo>
                      <a:pt x="202" y="356"/>
                    </a:lnTo>
                    <a:lnTo>
                      <a:pt x="201" y="357"/>
                    </a:lnTo>
                    <a:lnTo>
                      <a:pt x="200" y="359"/>
                    </a:lnTo>
                    <a:lnTo>
                      <a:pt x="198" y="361"/>
                    </a:lnTo>
                    <a:lnTo>
                      <a:pt x="187" y="347"/>
                    </a:lnTo>
                    <a:lnTo>
                      <a:pt x="175" y="334"/>
                    </a:lnTo>
                    <a:lnTo>
                      <a:pt x="165" y="320"/>
                    </a:lnTo>
                    <a:lnTo>
                      <a:pt x="154" y="305"/>
                    </a:lnTo>
                    <a:lnTo>
                      <a:pt x="142" y="290"/>
                    </a:lnTo>
                    <a:lnTo>
                      <a:pt x="130" y="276"/>
                    </a:lnTo>
                    <a:lnTo>
                      <a:pt x="118" y="263"/>
                    </a:lnTo>
                    <a:lnTo>
                      <a:pt x="106" y="251"/>
                    </a:lnTo>
                    <a:lnTo>
                      <a:pt x="94" y="241"/>
                    </a:lnTo>
                    <a:lnTo>
                      <a:pt x="81" y="231"/>
                    </a:lnTo>
                    <a:lnTo>
                      <a:pt x="51" y="243"/>
                    </a:lnTo>
                    <a:lnTo>
                      <a:pt x="49" y="242"/>
                    </a:lnTo>
                    <a:lnTo>
                      <a:pt x="49" y="241"/>
                    </a:lnTo>
                    <a:lnTo>
                      <a:pt x="47" y="238"/>
                    </a:lnTo>
                    <a:lnTo>
                      <a:pt x="47" y="237"/>
                    </a:lnTo>
                    <a:lnTo>
                      <a:pt x="45" y="235"/>
                    </a:lnTo>
                    <a:lnTo>
                      <a:pt x="45" y="233"/>
                    </a:lnTo>
                    <a:lnTo>
                      <a:pt x="45" y="232"/>
                    </a:lnTo>
                    <a:lnTo>
                      <a:pt x="46" y="231"/>
                    </a:lnTo>
                    <a:lnTo>
                      <a:pt x="47" y="230"/>
                    </a:lnTo>
                    <a:lnTo>
                      <a:pt x="49" y="228"/>
                    </a:lnTo>
                    <a:lnTo>
                      <a:pt x="64" y="223"/>
                    </a:lnTo>
                    <a:lnTo>
                      <a:pt x="79" y="219"/>
                    </a:lnTo>
                    <a:lnTo>
                      <a:pt x="95" y="214"/>
                    </a:lnTo>
                    <a:lnTo>
                      <a:pt x="110" y="209"/>
                    </a:lnTo>
                    <a:lnTo>
                      <a:pt x="126" y="202"/>
                    </a:lnTo>
                    <a:lnTo>
                      <a:pt x="140" y="193"/>
                    </a:lnTo>
                    <a:lnTo>
                      <a:pt x="154" y="182"/>
                    </a:lnTo>
                    <a:lnTo>
                      <a:pt x="166" y="171"/>
                    </a:lnTo>
                    <a:lnTo>
                      <a:pt x="177" y="154"/>
                    </a:lnTo>
                    <a:lnTo>
                      <a:pt x="186" y="135"/>
                    </a:lnTo>
                    <a:lnTo>
                      <a:pt x="188" y="131"/>
                    </a:lnTo>
                    <a:lnTo>
                      <a:pt x="188" y="128"/>
                    </a:lnTo>
                    <a:lnTo>
                      <a:pt x="188" y="124"/>
                    </a:lnTo>
                    <a:lnTo>
                      <a:pt x="188" y="120"/>
                    </a:lnTo>
                    <a:lnTo>
                      <a:pt x="188" y="117"/>
                    </a:lnTo>
                    <a:lnTo>
                      <a:pt x="188" y="114"/>
                    </a:lnTo>
                    <a:lnTo>
                      <a:pt x="189" y="110"/>
                    </a:lnTo>
                    <a:lnTo>
                      <a:pt x="190" y="109"/>
                    </a:lnTo>
                    <a:lnTo>
                      <a:pt x="193" y="107"/>
                    </a:lnTo>
                    <a:lnTo>
                      <a:pt x="196" y="107"/>
                    </a:lnTo>
                    <a:lnTo>
                      <a:pt x="198" y="119"/>
                    </a:lnTo>
                    <a:lnTo>
                      <a:pt x="197" y="131"/>
                    </a:lnTo>
                    <a:lnTo>
                      <a:pt x="194" y="142"/>
                    </a:lnTo>
                    <a:lnTo>
                      <a:pt x="190" y="151"/>
                    </a:lnTo>
                    <a:lnTo>
                      <a:pt x="185" y="162"/>
                    </a:lnTo>
                    <a:lnTo>
                      <a:pt x="179" y="171"/>
                    </a:lnTo>
                    <a:lnTo>
                      <a:pt x="172" y="178"/>
                    </a:lnTo>
                    <a:lnTo>
                      <a:pt x="166" y="187"/>
                    </a:lnTo>
                    <a:lnTo>
                      <a:pt x="158" y="194"/>
                    </a:lnTo>
                    <a:lnTo>
                      <a:pt x="152" y="201"/>
                    </a:lnTo>
                    <a:lnTo>
                      <a:pt x="148" y="205"/>
                    </a:lnTo>
                    <a:lnTo>
                      <a:pt x="143" y="207"/>
                    </a:lnTo>
                    <a:lnTo>
                      <a:pt x="137" y="209"/>
                    </a:lnTo>
                    <a:lnTo>
                      <a:pt x="132" y="212"/>
                    </a:lnTo>
                    <a:lnTo>
                      <a:pt x="126" y="214"/>
                    </a:lnTo>
                    <a:lnTo>
                      <a:pt x="122" y="217"/>
                    </a:lnTo>
                    <a:lnTo>
                      <a:pt x="118" y="220"/>
                    </a:lnTo>
                    <a:lnTo>
                      <a:pt x="115" y="226"/>
                    </a:lnTo>
                    <a:lnTo>
                      <a:pt x="114" y="233"/>
                    </a:lnTo>
                    <a:lnTo>
                      <a:pt x="116" y="243"/>
                    </a:lnTo>
                    <a:lnTo>
                      <a:pt x="190" y="333"/>
                    </a:lnTo>
                    <a:lnTo>
                      <a:pt x="193" y="329"/>
                    </a:lnTo>
                    <a:lnTo>
                      <a:pt x="197" y="323"/>
                    </a:lnTo>
                    <a:lnTo>
                      <a:pt x="200" y="319"/>
                    </a:lnTo>
                    <a:lnTo>
                      <a:pt x="205" y="315"/>
                    </a:lnTo>
                    <a:lnTo>
                      <a:pt x="209" y="312"/>
                    </a:lnTo>
                    <a:lnTo>
                      <a:pt x="213" y="308"/>
                    </a:lnTo>
                    <a:lnTo>
                      <a:pt x="217" y="305"/>
                    </a:lnTo>
                    <a:lnTo>
                      <a:pt x="222" y="304"/>
                    </a:lnTo>
                    <a:lnTo>
                      <a:pt x="227" y="302"/>
                    </a:lnTo>
                    <a:lnTo>
                      <a:pt x="233" y="302"/>
                    </a:lnTo>
                    <a:lnTo>
                      <a:pt x="234" y="304"/>
                    </a:lnTo>
                    <a:lnTo>
                      <a:pt x="235" y="307"/>
                    </a:lnTo>
                    <a:lnTo>
                      <a:pt x="237" y="311"/>
                    </a:lnTo>
                    <a:lnTo>
                      <a:pt x="237" y="313"/>
                    </a:lnTo>
                    <a:lnTo>
                      <a:pt x="239" y="316"/>
                    </a:lnTo>
                    <a:lnTo>
                      <a:pt x="239" y="319"/>
                    </a:lnTo>
                    <a:lnTo>
                      <a:pt x="239" y="322"/>
                    </a:lnTo>
                    <a:lnTo>
                      <a:pt x="239" y="326"/>
                    </a:lnTo>
                    <a:lnTo>
                      <a:pt x="238" y="329"/>
                    </a:lnTo>
                    <a:lnTo>
                      <a:pt x="237" y="332"/>
                    </a:lnTo>
                    <a:lnTo>
                      <a:pt x="236" y="333"/>
                    </a:lnTo>
                    <a:lnTo>
                      <a:pt x="235" y="334"/>
                    </a:lnTo>
                    <a:lnTo>
                      <a:pt x="235" y="335"/>
                    </a:lnTo>
                    <a:lnTo>
                      <a:pt x="234" y="336"/>
                    </a:lnTo>
                    <a:lnTo>
                      <a:pt x="233" y="337"/>
                    </a:lnTo>
                    <a:lnTo>
                      <a:pt x="233" y="339"/>
                    </a:lnTo>
                    <a:lnTo>
                      <a:pt x="233" y="340"/>
                    </a:lnTo>
                    <a:lnTo>
                      <a:pt x="233" y="342"/>
                    </a:lnTo>
                    <a:lnTo>
                      <a:pt x="237" y="342"/>
                    </a:lnTo>
                    <a:lnTo>
                      <a:pt x="241" y="341"/>
                    </a:lnTo>
                    <a:lnTo>
                      <a:pt x="245" y="341"/>
                    </a:lnTo>
                    <a:lnTo>
                      <a:pt x="249" y="341"/>
                    </a:lnTo>
                    <a:lnTo>
                      <a:pt x="253" y="341"/>
                    </a:lnTo>
                    <a:lnTo>
                      <a:pt x="257" y="342"/>
                    </a:lnTo>
                    <a:lnTo>
                      <a:pt x="260" y="344"/>
                    </a:lnTo>
                    <a:lnTo>
                      <a:pt x="262" y="346"/>
                    </a:lnTo>
                    <a:lnTo>
                      <a:pt x="264" y="351"/>
                    </a:lnTo>
                    <a:lnTo>
                      <a:pt x="264" y="356"/>
                    </a:lnTo>
                    <a:lnTo>
                      <a:pt x="264" y="359"/>
                    </a:lnTo>
                    <a:lnTo>
                      <a:pt x="264" y="362"/>
                    </a:lnTo>
                    <a:lnTo>
                      <a:pt x="263" y="365"/>
                    </a:lnTo>
                    <a:lnTo>
                      <a:pt x="262" y="369"/>
                    </a:lnTo>
                    <a:lnTo>
                      <a:pt x="261" y="371"/>
                    </a:lnTo>
                    <a:lnTo>
                      <a:pt x="259" y="373"/>
                    </a:lnTo>
                    <a:lnTo>
                      <a:pt x="258" y="375"/>
                    </a:lnTo>
                    <a:lnTo>
                      <a:pt x="256" y="378"/>
                    </a:lnTo>
                    <a:lnTo>
                      <a:pt x="255" y="379"/>
                    </a:lnTo>
                    <a:lnTo>
                      <a:pt x="253" y="382"/>
                    </a:lnTo>
                    <a:lnTo>
                      <a:pt x="253" y="384"/>
                    </a:lnTo>
                    <a:lnTo>
                      <a:pt x="254" y="387"/>
                    </a:lnTo>
                    <a:lnTo>
                      <a:pt x="255" y="389"/>
                    </a:lnTo>
                    <a:lnTo>
                      <a:pt x="257" y="391"/>
                    </a:lnTo>
                    <a:lnTo>
                      <a:pt x="258" y="394"/>
                    </a:lnTo>
                    <a:lnTo>
                      <a:pt x="258" y="397"/>
                    </a:lnTo>
                    <a:lnTo>
                      <a:pt x="259" y="400"/>
                    </a:lnTo>
                    <a:lnTo>
                      <a:pt x="258" y="403"/>
                    </a:lnTo>
                    <a:lnTo>
                      <a:pt x="258" y="406"/>
                    </a:lnTo>
                    <a:lnTo>
                      <a:pt x="255" y="408"/>
                    </a:lnTo>
                    <a:lnTo>
                      <a:pt x="253" y="413"/>
                    </a:lnTo>
                    <a:lnTo>
                      <a:pt x="251" y="415"/>
                    </a:lnTo>
                    <a:lnTo>
                      <a:pt x="247" y="416"/>
                    </a:lnTo>
                    <a:lnTo>
                      <a:pt x="245" y="415"/>
                    </a:lnTo>
                    <a:lnTo>
                      <a:pt x="241" y="414"/>
                    </a:lnTo>
                    <a:lnTo>
                      <a:pt x="237" y="414"/>
                    </a:lnTo>
                    <a:lnTo>
                      <a:pt x="235" y="414"/>
                    </a:lnTo>
                    <a:lnTo>
                      <a:pt x="232" y="414"/>
                    </a:lnTo>
                    <a:lnTo>
                      <a:pt x="230" y="417"/>
                    </a:lnTo>
                    <a:lnTo>
                      <a:pt x="229" y="422"/>
                    </a:lnTo>
                    <a:lnTo>
                      <a:pt x="227" y="425"/>
                    </a:lnTo>
                    <a:lnTo>
                      <a:pt x="225" y="428"/>
                    </a:lnTo>
                    <a:lnTo>
                      <a:pt x="223" y="429"/>
                    </a:lnTo>
                    <a:lnTo>
                      <a:pt x="221" y="430"/>
                    </a:lnTo>
                    <a:lnTo>
                      <a:pt x="219" y="430"/>
                    </a:lnTo>
                    <a:lnTo>
                      <a:pt x="217" y="430"/>
                    </a:lnTo>
                    <a:lnTo>
                      <a:pt x="214" y="429"/>
                    </a:lnTo>
                    <a:lnTo>
                      <a:pt x="211" y="428"/>
                    </a:lnTo>
                    <a:lnTo>
                      <a:pt x="209" y="428"/>
                    </a:lnTo>
                    <a:lnTo>
                      <a:pt x="207" y="427"/>
                    </a:lnTo>
                    <a:lnTo>
                      <a:pt x="203" y="425"/>
                    </a:lnTo>
                    <a:lnTo>
                      <a:pt x="198" y="420"/>
                    </a:lnTo>
                    <a:lnTo>
                      <a:pt x="195" y="416"/>
                    </a:lnTo>
                    <a:lnTo>
                      <a:pt x="191" y="411"/>
                    </a:lnTo>
                    <a:lnTo>
                      <a:pt x="189" y="405"/>
                    </a:lnTo>
                    <a:lnTo>
                      <a:pt x="186" y="400"/>
                    </a:lnTo>
                    <a:lnTo>
                      <a:pt x="183" y="394"/>
                    </a:lnTo>
                    <a:lnTo>
                      <a:pt x="181" y="389"/>
                    </a:lnTo>
                    <a:lnTo>
                      <a:pt x="179" y="383"/>
                    </a:lnTo>
                    <a:lnTo>
                      <a:pt x="177" y="377"/>
                    </a:lnTo>
                    <a:lnTo>
                      <a:pt x="111" y="343"/>
                    </a:lnTo>
                    <a:lnTo>
                      <a:pt x="116" y="366"/>
                    </a:lnTo>
                    <a:lnTo>
                      <a:pt x="121" y="389"/>
                    </a:lnTo>
                    <a:lnTo>
                      <a:pt x="127" y="412"/>
                    </a:lnTo>
                    <a:lnTo>
                      <a:pt x="133" y="434"/>
                    </a:lnTo>
                    <a:lnTo>
                      <a:pt x="140" y="457"/>
                    </a:lnTo>
                    <a:lnTo>
                      <a:pt x="147" y="479"/>
                    </a:lnTo>
                    <a:lnTo>
                      <a:pt x="154" y="501"/>
                    </a:lnTo>
                    <a:lnTo>
                      <a:pt x="162" y="523"/>
                    </a:lnTo>
                    <a:lnTo>
                      <a:pt x="170" y="544"/>
                    </a:lnTo>
                    <a:lnTo>
                      <a:pt x="178" y="565"/>
                    </a:lnTo>
                    <a:lnTo>
                      <a:pt x="185" y="561"/>
                    </a:lnTo>
                    <a:lnTo>
                      <a:pt x="192" y="558"/>
                    </a:lnTo>
                    <a:lnTo>
                      <a:pt x="200" y="556"/>
                    </a:lnTo>
                    <a:lnTo>
                      <a:pt x="207" y="553"/>
                    </a:lnTo>
                    <a:lnTo>
                      <a:pt x="214" y="551"/>
                    </a:lnTo>
                    <a:lnTo>
                      <a:pt x="221" y="547"/>
                    </a:lnTo>
                    <a:lnTo>
                      <a:pt x="228" y="544"/>
                    </a:lnTo>
                    <a:lnTo>
                      <a:pt x="235" y="541"/>
                    </a:lnTo>
                    <a:lnTo>
                      <a:pt x="241" y="537"/>
                    </a:lnTo>
                    <a:lnTo>
                      <a:pt x="247" y="530"/>
                    </a:lnTo>
                    <a:lnTo>
                      <a:pt x="249" y="530"/>
                    </a:lnTo>
                    <a:lnTo>
                      <a:pt x="251" y="530"/>
                    </a:lnTo>
                    <a:lnTo>
                      <a:pt x="253" y="530"/>
                    </a:lnTo>
                    <a:lnTo>
                      <a:pt x="255" y="530"/>
                    </a:lnTo>
                    <a:lnTo>
                      <a:pt x="257" y="530"/>
                    </a:lnTo>
                    <a:lnTo>
                      <a:pt x="258" y="529"/>
                    </a:lnTo>
                    <a:lnTo>
                      <a:pt x="259" y="528"/>
                    </a:lnTo>
                    <a:lnTo>
                      <a:pt x="261" y="527"/>
                    </a:lnTo>
                    <a:lnTo>
                      <a:pt x="262" y="525"/>
                    </a:lnTo>
                    <a:lnTo>
                      <a:pt x="264" y="524"/>
                    </a:lnTo>
                    <a:lnTo>
                      <a:pt x="264" y="525"/>
                    </a:lnTo>
                    <a:lnTo>
                      <a:pt x="265" y="525"/>
                    </a:lnTo>
                    <a:lnTo>
                      <a:pt x="264" y="525"/>
                    </a:lnTo>
                    <a:lnTo>
                      <a:pt x="263" y="523"/>
                    </a:lnTo>
                    <a:lnTo>
                      <a:pt x="262" y="521"/>
                    </a:lnTo>
                    <a:lnTo>
                      <a:pt x="260" y="520"/>
                    </a:lnTo>
                    <a:lnTo>
                      <a:pt x="259" y="517"/>
                    </a:lnTo>
                    <a:lnTo>
                      <a:pt x="258" y="515"/>
                    </a:lnTo>
                    <a:lnTo>
                      <a:pt x="258" y="513"/>
                    </a:lnTo>
                    <a:lnTo>
                      <a:pt x="258" y="511"/>
                    </a:lnTo>
                    <a:lnTo>
                      <a:pt x="312" y="472"/>
                    </a:lnTo>
                    <a:lnTo>
                      <a:pt x="312" y="471"/>
                    </a:lnTo>
                    <a:lnTo>
                      <a:pt x="311" y="469"/>
                    </a:lnTo>
                    <a:lnTo>
                      <a:pt x="311" y="468"/>
                    </a:lnTo>
                    <a:lnTo>
                      <a:pt x="312" y="465"/>
                    </a:lnTo>
                    <a:lnTo>
                      <a:pt x="312" y="463"/>
                    </a:lnTo>
                    <a:lnTo>
                      <a:pt x="313" y="462"/>
                    </a:lnTo>
                    <a:lnTo>
                      <a:pt x="314" y="460"/>
                    </a:lnTo>
                    <a:lnTo>
                      <a:pt x="316" y="460"/>
                    </a:lnTo>
                    <a:lnTo>
                      <a:pt x="317" y="459"/>
                    </a:lnTo>
                    <a:lnTo>
                      <a:pt x="318" y="458"/>
                    </a:lnTo>
                    <a:lnTo>
                      <a:pt x="322" y="453"/>
                    </a:lnTo>
                    <a:lnTo>
                      <a:pt x="326" y="448"/>
                    </a:lnTo>
                    <a:lnTo>
                      <a:pt x="333" y="444"/>
                    </a:lnTo>
                    <a:lnTo>
                      <a:pt x="338" y="440"/>
                    </a:lnTo>
                    <a:lnTo>
                      <a:pt x="345" y="435"/>
                    </a:lnTo>
                    <a:lnTo>
                      <a:pt x="349" y="430"/>
                    </a:lnTo>
                    <a:lnTo>
                      <a:pt x="355" y="425"/>
                    </a:lnTo>
                    <a:lnTo>
                      <a:pt x="359" y="418"/>
                    </a:lnTo>
                    <a:lnTo>
                      <a:pt x="361" y="411"/>
                    </a:lnTo>
                    <a:lnTo>
                      <a:pt x="361" y="401"/>
                    </a:lnTo>
                    <a:lnTo>
                      <a:pt x="370" y="392"/>
                    </a:lnTo>
                    <a:lnTo>
                      <a:pt x="378" y="383"/>
                    </a:lnTo>
                    <a:lnTo>
                      <a:pt x="386" y="372"/>
                    </a:lnTo>
                    <a:lnTo>
                      <a:pt x="393" y="361"/>
                    </a:lnTo>
                    <a:lnTo>
                      <a:pt x="400" y="349"/>
                    </a:lnTo>
                    <a:lnTo>
                      <a:pt x="406" y="337"/>
                    </a:lnTo>
                    <a:lnTo>
                      <a:pt x="413" y="326"/>
                    </a:lnTo>
                    <a:lnTo>
                      <a:pt x="419" y="314"/>
                    </a:lnTo>
                    <a:lnTo>
                      <a:pt x="425" y="302"/>
                    </a:lnTo>
                    <a:lnTo>
                      <a:pt x="431" y="290"/>
                    </a:lnTo>
                    <a:lnTo>
                      <a:pt x="429" y="290"/>
                    </a:lnTo>
                    <a:lnTo>
                      <a:pt x="429" y="289"/>
                    </a:lnTo>
                    <a:lnTo>
                      <a:pt x="428" y="288"/>
                    </a:lnTo>
                    <a:lnTo>
                      <a:pt x="427" y="288"/>
                    </a:lnTo>
                    <a:lnTo>
                      <a:pt x="426" y="287"/>
                    </a:lnTo>
                    <a:lnTo>
                      <a:pt x="425" y="287"/>
                    </a:lnTo>
                    <a:lnTo>
                      <a:pt x="423" y="286"/>
                    </a:lnTo>
                    <a:lnTo>
                      <a:pt x="422" y="286"/>
                    </a:lnTo>
                    <a:lnTo>
                      <a:pt x="421" y="287"/>
                    </a:lnTo>
                    <a:lnTo>
                      <a:pt x="421" y="288"/>
                    </a:lnTo>
                    <a:lnTo>
                      <a:pt x="421" y="290"/>
                    </a:lnTo>
                    <a:lnTo>
                      <a:pt x="421" y="292"/>
                    </a:lnTo>
                    <a:lnTo>
                      <a:pt x="420" y="294"/>
                    </a:lnTo>
                    <a:lnTo>
                      <a:pt x="419" y="294"/>
                    </a:lnTo>
                    <a:lnTo>
                      <a:pt x="419" y="297"/>
                    </a:lnTo>
                    <a:lnTo>
                      <a:pt x="419" y="298"/>
                    </a:lnTo>
                    <a:lnTo>
                      <a:pt x="418" y="299"/>
                    </a:lnTo>
                    <a:lnTo>
                      <a:pt x="417" y="300"/>
                    </a:lnTo>
                    <a:lnTo>
                      <a:pt x="417" y="297"/>
                    </a:lnTo>
                    <a:lnTo>
                      <a:pt x="417" y="294"/>
                    </a:lnTo>
                    <a:lnTo>
                      <a:pt x="416" y="290"/>
                    </a:lnTo>
                    <a:lnTo>
                      <a:pt x="415" y="287"/>
                    </a:lnTo>
                    <a:lnTo>
                      <a:pt x="415" y="285"/>
                    </a:lnTo>
                    <a:lnTo>
                      <a:pt x="414" y="281"/>
                    </a:lnTo>
                    <a:lnTo>
                      <a:pt x="412" y="279"/>
                    </a:lnTo>
                    <a:lnTo>
                      <a:pt x="411" y="277"/>
                    </a:lnTo>
                    <a:lnTo>
                      <a:pt x="409" y="276"/>
                    </a:lnTo>
                    <a:lnTo>
                      <a:pt x="405" y="275"/>
                    </a:lnTo>
                    <a:lnTo>
                      <a:pt x="405" y="276"/>
                    </a:lnTo>
                    <a:lnTo>
                      <a:pt x="405" y="278"/>
                    </a:lnTo>
                    <a:lnTo>
                      <a:pt x="404" y="279"/>
                    </a:lnTo>
                    <a:lnTo>
                      <a:pt x="403" y="281"/>
                    </a:lnTo>
                    <a:lnTo>
                      <a:pt x="403" y="283"/>
                    </a:lnTo>
                    <a:lnTo>
                      <a:pt x="403" y="285"/>
                    </a:lnTo>
                    <a:lnTo>
                      <a:pt x="403" y="287"/>
                    </a:lnTo>
                    <a:lnTo>
                      <a:pt x="401" y="288"/>
                    </a:lnTo>
                    <a:lnTo>
                      <a:pt x="400" y="288"/>
                    </a:lnTo>
                    <a:lnTo>
                      <a:pt x="398" y="288"/>
                    </a:lnTo>
                    <a:lnTo>
                      <a:pt x="399" y="285"/>
                    </a:lnTo>
                    <a:lnTo>
                      <a:pt x="399" y="280"/>
                    </a:lnTo>
                    <a:lnTo>
                      <a:pt x="399" y="277"/>
                    </a:lnTo>
                    <a:lnTo>
                      <a:pt x="398" y="275"/>
                    </a:lnTo>
                    <a:lnTo>
                      <a:pt x="397" y="273"/>
                    </a:lnTo>
                    <a:lnTo>
                      <a:pt x="396" y="271"/>
                    </a:lnTo>
                    <a:lnTo>
                      <a:pt x="394" y="270"/>
                    </a:lnTo>
                    <a:lnTo>
                      <a:pt x="392" y="267"/>
                    </a:lnTo>
                    <a:lnTo>
                      <a:pt x="390" y="266"/>
                    </a:lnTo>
                    <a:lnTo>
                      <a:pt x="387" y="263"/>
                    </a:lnTo>
                    <a:lnTo>
                      <a:pt x="379" y="263"/>
                    </a:lnTo>
                    <a:lnTo>
                      <a:pt x="380" y="257"/>
                    </a:lnTo>
                    <a:lnTo>
                      <a:pt x="361" y="241"/>
                    </a:lnTo>
                    <a:lnTo>
                      <a:pt x="342" y="222"/>
                    </a:lnTo>
                    <a:lnTo>
                      <a:pt x="324" y="204"/>
                    </a:lnTo>
                    <a:lnTo>
                      <a:pt x="305" y="185"/>
                    </a:lnTo>
                    <a:lnTo>
                      <a:pt x="288" y="164"/>
                    </a:lnTo>
                    <a:lnTo>
                      <a:pt x="270" y="143"/>
                    </a:lnTo>
                    <a:lnTo>
                      <a:pt x="255" y="119"/>
                    </a:lnTo>
                    <a:lnTo>
                      <a:pt x="241" y="95"/>
                    </a:lnTo>
                    <a:lnTo>
                      <a:pt x="228" y="69"/>
                    </a:lnTo>
                    <a:lnTo>
                      <a:pt x="217" y="43"/>
                    </a:lnTo>
                    <a:lnTo>
                      <a:pt x="215" y="45"/>
                    </a:lnTo>
                    <a:lnTo>
                      <a:pt x="212" y="46"/>
                    </a:lnTo>
                    <a:lnTo>
                      <a:pt x="210" y="48"/>
                    </a:lnTo>
                    <a:lnTo>
                      <a:pt x="209" y="50"/>
                    </a:lnTo>
                    <a:lnTo>
                      <a:pt x="206" y="53"/>
                    </a:lnTo>
                    <a:lnTo>
                      <a:pt x="205" y="54"/>
                    </a:lnTo>
                    <a:lnTo>
                      <a:pt x="202" y="57"/>
                    </a:lnTo>
                    <a:lnTo>
                      <a:pt x="199" y="57"/>
                    </a:lnTo>
                    <a:lnTo>
                      <a:pt x="197" y="57"/>
                    </a:lnTo>
                    <a:lnTo>
                      <a:pt x="193" y="55"/>
                    </a:lnTo>
                    <a:lnTo>
                      <a:pt x="191" y="50"/>
                    </a:lnTo>
                    <a:lnTo>
                      <a:pt x="190" y="45"/>
                    </a:lnTo>
                    <a:lnTo>
                      <a:pt x="190" y="38"/>
                    </a:lnTo>
                    <a:lnTo>
                      <a:pt x="191" y="34"/>
                    </a:lnTo>
                    <a:lnTo>
                      <a:pt x="193" y="29"/>
                    </a:lnTo>
                    <a:lnTo>
                      <a:pt x="194" y="23"/>
                    </a:lnTo>
                    <a:lnTo>
                      <a:pt x="195" y="18"/>
                    </a:lnTo>
                    <a:lnTo>
                      <a:pt x="196" y="11"/>
                    </a:lnTo>
                    <a:lnTo>
                      <a:pt x="196" y="5"/>
                    </a:lnTo>
                    <a:lnTo>
                      <a:pt x="195" y="0"/>
                    </a:lnTo>
                    <a:lnTo>
                      <a:pt x="189" y="3"/>
                    </a:lnTo>
                    <a:lnTo>
                      <a:pt x="183" y="7"/>
                    </a:lnTo>
                    <a:lnTo>
                      <a:pt x="178" y="12"/>
                    </a:lnTo>
                    <a:lnTo>
                      <a:pt x="173" y="19"/>
                    </a:lnTo>
                    <a:lnTo>
                      <a:pt x="168" y="24"/>
                    </a:lnTo>
                    <a:lnTo>
                      <a:pt x="163" y="29"/>
                    </a:lnTo>
                    <a:lnTo>
                      <a:pt x="158" y="32"/>
                    </a:lnTo>
                    <a:lnTo>
                      <a:pt x="152" y="32"/>
                    </a:lnTo>
                    <a:lnTo>
                      <a:pt x="145" y="30"/>
                    </a:lnTo>
                    <a:lnTo>
                      <a:pt x="137" y="24"/>
                    </a:lnTo>
                    <a:lnTo>
                      <a:pt x="138" y="24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5" name="Line 176"/>
              <p:cNvSpPr>
                <a:spLocks noChangeShapeType="1"/>
              </p:cNvSpPr>
              <p:nvPr/>
            </p:nvSpPr>
            <p:spPr bwMode="auto">
              <a:xfrm flipH="1">
                <a:off x="2065" y="3566"/>
                <a:ext cx="6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1316" name="Freeform 177"/>
              <p:cNvSpPr>
                <a:spLocks/>
              </p:cNvSpPr>
              <p:nvPr/>
            </p:nvSpPr>
            <p:spPr bwMode="auto">
              <a:xfrm>
                <a:off x="2037" y="3588"/>
                <a:ext cx="18" cy="18"/>
              </a:xfrm>
              <a:custGeom>
                <a:avLst/>
                <a:gdLst>
                  <a:gd name="T0" fmla="*/ 17 w 18"/>
                  <a:gd name="T1" fmla="*/ 17 h 18"/>
                  <a:gd name="T2" fmla="*/ 0 w 18"/>
                  <a:gd name="T3" fmla="*/ 0 h 18"/>
                  <a:gd name="T4" fmla="*/ 11 w 18"/>
                  <a:gd name="T5" fmla="*/ 17 h 18"/>
                  <a:gd name="T6" fmla="*/ 17 w 18"/>
                  <a:gd name="T7" fmla="*/ 17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8"/>
                  <a:gd name="T14" fmla="*/ 18 w 18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8">
                    <a:moveTo>
                      <a:pt x="17" y="17"/>
                    </a:moveTo>
                    <a:lnTo>
                      <a:pt x="0" y="0"/>
                    </a:lnTo>
                    <a:lnTo>
                      <a:pt x="11" y="17"/>
                    </a:lnTo>
                    <a:lnTo>
                      <a:pt x="17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7" name="Freeform 178"/>
              <p:cNvSpPr>
                <a:spLocks/>
              </p:cNvSpPr>
              <p:nvPr/>
            </p:nvSpPr>
            <p:spPr bwMode="auto">
              <a:xfrm>
                <a:off x="1916" y="3590"/>
                <a:ext cx="18" cy="18"/>
              </a:xfrm>
              <a:custGeom>
                <a:avLst/>
                <a:gdLst>
                  <a:gd name="T0" fmla="*/ 0 w 18"/>
                  <a:gd name="T1" fmla="*/ 17 h 18"/>
                  <a:gd name="T2" fmla="*/ 17 w 18"/>
                  <a:gd name="T3" fmla="*/ 0 h 18"/>
                  <a:gd name="T4" fmla="*/ 0 w 18"/>
                  <a:gd name="T5" fmla="*/ 8 h 18"/>
                  <a:gd name="T6" fmla="*/ 0 w 18"/>
                  <a:gd name="T7" fmla="*/ 17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8"/>
                  <a:gd name="T14" fmla="*/ 18 w 18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8">
                    <a:moveTo>
                      <a:pt x="0" y="17"/>
                    </a:moveTo>
                    <a:lnTo>
                      <a:pt x="17" y="0"/>
                    </a:lnTo>
                    <a:lnTo>
                      <a:pt x="0" y="8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8" name="Freeform 179"/>
              <p:cNvSpPr>
                <a:spLocks/>
              </p:cNvSpPr>
              <p:nvPr/>
            </p:nvSpPr>
            <p:spPr bwMode="auto">
              <a:xfrm>
                <a:off x="2083" y="3594"/>
                <a:ext cx="18" cy="19"/>
              </a:xfrm>
              <a:custGeom>
                <a:avLst/>
                <a:gdLst>
                  <a:gd name="T0" fmla="*/ 0 w 18"/>
                  <a:gd name="T1" fmla="*/ 5 h 19"/>
                  <a:gd name="T2" fmla="*/ 0 w 18"/>
                  <a:gd name="T3" fmla="*/ 18 h 19"/>
                  <a:gd name="T4" fmla="*/ 17 w 18"/>
                  <a:gd name="T5" fmla="*/ 1 h 19"/>
                  <a:gd name="T6" fmla="*/ 14 w 18"/>
                  <a:gd name="T7" fmla="*/ 0 h 19"/>
                  <a:gd name="T8" fmla="*/ 11 w 18"/>
                  <a:gd name="T9" fmla="*/ 0 h 19"/>
                  <a:gd name="T10" fmla="*/ 9 w 18"/>
                  <a:gd name="T11" fmla="*/ 0 h 19"/>
                  <a:gd name="T12" fmla="*/ 9 w 18"/>
                  <a:gd name="T13" fmla="*/ 1 h 19"/>
                  <a:gd name="T14" fmla="*/ 9 w 18"/>
                  <a:gd name="T15" fmla="*/ 1 h 19"/>
                  <a:gd name="T16" fmla="*/ 7 w 18"/>
                  <a:gd name="T17" fmla="*/ 2 h 19"/>
                  <a:gd name="T18" fmla="*/ 4 w 18"/>
                  <a:gd name="T19" fmla="*/ 2 h 19"/>
                  <a:gd name="T20" fmla="*/ 2 w 18"/>
                  <a:gd name="T21" fmla="*/ 3 h 19"/>
                  <a:gd name="T22" fmla="*/ 2 w 18"/>
                  <a:gd name="T23" fmla="*/ 5 h 19"/>
                  <a:gd name="T24" fmla="*/ 0 w 18"/>
                  <a:gd name="T25" fmla="*/ 5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9"/>
                  <a:gd name="T41" fmla="*/ 18 w 18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9">
                    <a:moveTo>
                      <a:pt x="0" y="5"/>
                    </a:moveTo>
                    <a:lnTo>
                      <a:pt x="0" y="18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19" name="Freeform 180"/>
              <p:cNvSpPr>
                <a:spLocks/>
              </p:cNvSpPr>
              <p:nvPr/>
            </p:nvSpPr>
            <p:spPr bwMode="auto">
              <a:xfrm>
                <a:off x="2062" y="3594"/>
                <a:ext cx="18" cy="19"/>
              </a:xfrm>
              <a:custGeom>
                <a:avLst/>
                <a:gdLst>
                  <a:gd name="T0" fmla="*/ 1 w 18"/>
                  <a:gd name="T1" fmla="*/ 13 h 19"/>
                  <a:gd name="T2" fmla="*/ 1 w 18"/>
                  <a:gd name="T3" fmla="*/ 14 h 19"/>
                  <a:gd name="T4" fmla="*/ 2 w 18"/>
                  <a:gd name="T5" fmla="*/ 15 h 19"/>
                  <a:gd name="T6" fmla="*/ 3 w 18"/>
                  <a:gd name="T7" fmla="*/ 15 h 19"/>
                  <a:gd name="T8" fmla="*/ 5 w 18"/>
                  <a:gd name="T9" fmla="*/ 16 h 19"/>
                  <a:gd name="T10" fmla="*/ 6 w 18"/>
                  <a:gd name="T11" fmla="*/ 16 h 19"/>
                  <a:gd name="T12" fmla="*/ 7 w 18"/>
                  <a:gd name="T13" fmla="*/ 18 h 19"/>
                  <a:gd name="T14" fmla="*/ 8 w 18"/>
                  <a:gd name="T15" fmla="*/ 18 h 19"/>
                  <a:gd name="T16" fmla="*/ 10 w 18"/>
                  <a:gd name="T17" fmla="*/ 18 h 19"/>
                  <a:gd name="T18" fmla="*/ 10 w 18"/>
                  <a:gd name="T19" fmla="*/ 18 h 19"/>
                  <a:gd name="T20" fmla="*/ 13 w 18"/>
                  <a:gd name="T21" fmla="*/ 18 h 19"/>
                  <a:gd name="T22" fmla="*/ 14 w 18"/>
                  <a:gd name="T23" fmla="*/ 15 h 19"/>
                  <a:gd name="T24" fmla="*/ 15 w 18"/>
                  <a:gd name="T25" fmla="*/ 14 h 19"/>
                  <a:gd name="T26" fmla="*/ 15 w 18"/>
                  <a:gd name="T27" fmla="*/ 11 h 19"/>
                  <a:gd name="T28" fmla="*/ 17 w 18"/>
                  <a:gd name="T29" fmla="*/ 10 h 19"/>
                  <a:gd name="T30" fmla="*/ 17 w 18"/>
                  <a:gd name="T31" fmla="*/ 6 h 19"/>
                  <a:gd name="T32" fmla="*/ 15 w 18"/>
                  <a:gd name="T33" fmla="*/ 4 h 19"/>
                  <a:gd name="T34" fmla="*/ 15 w 18"/>
                  <a:gd name="T35" fmla="*/ 3 h 19"/>
                  <a:gd name="T36" fmla="*/ 13 w 18"/>
                  <a:gd name="T37" fmla="*/ 1 h 19"/>
                  <a:gd name="T38" fmla="*/ 10 w 18"/>
                  <a:gd name="T39" fmla="*/ 0 h 19"/>
                  <a:gd name="T40" fmla="*/ 8 w 18"/>
                  <a:gd name="T41" fmla="*/ 0 h 19"/>
                  <a:gd name="T42" fmla="*/ 7 w 18"/>
                  <a:gd name="T43" fmla="*/ 0 h 19"/>
                  <a:gd name="T44" fmla="*/ 6 w 18"/>
                  <a:gd name="T45" fmla="*/ 1 h 19"/>
                  <a:gd name="T46" fmla="*/ 5 w 18"/>
                  <a:gd name="T47" fmla="*/ 2 h 19"/>
                  <a:gd name="T48" fmla="*/ 3 w 18"/>
                  <a:gd name="T49" fmla="*/ 3 h 19"/>
                  <a:gd name="T50" fmla="*/ 2 w 18"/>
                  <a:gd name="T51" fmla="*/ 4 h 19"/>
                  <a:gd name="T52" fmla="*/ 1 w 18"/>
                  <a:gd name="T53" fmla="*/ 6 h 19"/>
                  <a:gd name="T54" fmla="*/ 1 w 18"/>
                  <a:gd name="T55" fmla="*/ 7 h 19"/>
                  <a:gd name="T56" fmla="*/ 0 w 18"/>
                  <a:gd name="T57" fmla="*/ 10 h 19"/>
                  <a:gd name="T58" fmla="*/ 0 w 18"/>
                  <a:gd name="T59" fmla="*/ 11 h 19"/>
                  <a:gd name="T60" fmla="*/ 0 w 18"/>
                  <a:gd name="T61" fmla="*/ 13 h 19"/>
                  <a:gd name="T62" fmla="*/ 1 w 18"/>
                  <a:gd name="T63" fmla="*/ 13 h 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"/>
                  <a:gd name="T97" fmla="*/ 0 h 19"/>
                  <a:gd name="T98" fmla="*/ 18 w 18"/>
                  <a:gd name="T99" fmla="*/ 19 h 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" h="19">
                    <a:moveTo>
                      <a:pt x="1" y="13"/>
                    </a:moveTo>
                    <a:lnTo>
                      <a:pt x="1" y="14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7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3" y="18"/>
                    </a:lnTo>
                    <a:lnTo>
                      <a:pt x="14" y="15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17" y="10"/>
                    </a:lnTo>
                    <a:lnTo>
                      <a:pt x="17" y="6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3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0" name="Freeform 181"/>
              <p:cNvSpPr>
                <a:spLocks/>
              </p:cNvSpPr>
              <p:nvPr/>
            </p:nvSpPr>
            <p:spPr bwMode="auto">
              <a:xfrm>
                <a:off x="1973" y="3605"/>
                <a:ext cx="18" cy="22"/>
              </a:xfrm>
              <a:custGeom>
                <a:avLst/>
                <a:gdLst>
                  <a:gd name="T0" fmla="*/ 2 w 18"/>
                  <a:gd name="T1" fmla="*/ 19 h 22"/>
                  <a:gd name="T2" fmla="*/ 2 w 18"/>
                  <a:gd name="T3" fmla="*/ 18 h 22"/>
                  <a:gd name="T4" fmla="*/ 4 w 18"/>
                  <a:gd name="T5" fmla="*/ 17 h 22"/>
                  <a:gd name="T6" fmla="*/ 7 w 18"/>
                  <a:gd name="T7" fmla="*/ 15 h 22"/>
                  <a:gd name="T8" fmla="*/ 11 w 18"/>
                  <a:gd name="T9" fmla="*/ 13 h 22"/>
                  <a:gd name="T10" fmla="*/ 14 w 18"/>
                  <a:gd name="T11" fmla="*/ 11 h 22"/>
                  <a:gd name="T12" fmla="*/ 14 w 18"/>
                  <a:gd name="T13" fmla="*/ 8 h 22"/>
                  <a:gd name="T14" fmla="*/ 17 w 18"/>
                  <a:gd name="T15" fmla="*/ 6 h 22"/>
                  <a:gd name="T16" fmla="*/ 14 w 18"/>
                  <a:gd name="T17" fmla="*/ 3 h 22"/>
                  <a:gd name="T18" fmla="*/ 9 w 18"/>
                  <a:gd name="T19" fmla="*/ 1 h 22"/>
                  <a:gd name="T20" fmla="*/ 0 w 18"/>
                  <a:gd name="T21" fmla="*/ 0 h 22"/>
                  <a:gd name="T22" fmla="*/ 0 w 18"/>
                  <a:gd name="T23" fmla="*/ 21 h 22"/>
                  <a:gd name="T24" fmla="*/ 2 w 18"/>
                  <a:gd name="T25" fmla="*/ 19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22"/>
                  <a:gd name="T41" fmla="*/ 18 w 18"/>
                  <a:gd name="T42" fmla="*/ 22 h 2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22">
                    <a:moveTo>
                      <a:pt x="2" y="19"/>
                    </a:moveTo>
                    <a:lnTo>
                      <a:pt x="2" y="18"/>
                    </a:lnTo>
                    <a:lnTo>
                      <a:pt x="4" y="17"/>
                    </a:lnTo>
                    <a:lnTo>
                      <a:pt x="7" y="15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4" y="8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2" y="19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1" name="Freeform 182"/>
              <p:cNvSpPr>
                <a:spLocks/>
              </p:cNvSpPr>
              <p:nvPr/>
            </p:nvSpPr>
            <p:spPr bwMode="auto">
              <a:xfrm>
                <a:off x="1892" y="3616"/>
                <a:ext cx="18" cy="18"/>
              </a:xfrm>
              <a:custGeom>
                <a:avLst/>
                <a:gdLst>
                  <a:gd name="T0" fmla="*/ 2 w 18"/>
                  <a:gd name="T1" fmla="*/ 17 h 18"/>
                  <a:gd name="T2" fmla="*/ 4 w 18"/>
                  <a:gd name="T3" fmla="*/ 17 h 18"/>
                  <a:gd name="T4" fmla="*/ 5 w 18"/>
                  <a:gd name="T5" fmla="*/ 14 h 18"/>
                  <a:gd name="T6" fmla="*/ 9 w 18"/>
                  <a:gd name="T7" fmla="*/ 13 h 18"/>
                  <a:gd name="T8" fmla="*/ 10 w 18"/>
                  <a:gd name="T9" fmla="*/ 11 h 18"/>
                  <a:gd name="T10" fmla="*/ 13 w 18"/>
                  <a:gd name="T11" fmla="*/ 9 h 18"/>
                  <a:gd name="T12" fmla="*/ 14 w 18"/>
                  <a:gd name="T13" fmla="*/ 7 h 18"/>
                  <a:gd name="T14" fmla="*/ 15 w 18"/>
                  <a:gd name="T15" fmla="*/ 6 h 18"/>
                  <a:gd name="T16" fmla="*/ 17 w 18"/>
                  <a:gd name="T17" fmla="*/ 4 h 18"/>
                  <a:gd name="T18" fmla="*/ 15 w 18"/>
                  <a:gd name="T19" fmla="*/ 2 h 18"/>
                  <a:gd name="T20" fmla="*/ 14 w 18"/>
                  <a:gd name="T21" fmla="*/ 0 h 18"/>
                  <a:gd name="T22" fmla="*/ 10 w 18"/>
                  <a:gd name="T23" fmla="*/ 1 h 18"/>
                  <a:gd name="T24" fmla="*/ 8 w 18"/>
                  <a:gd name="T25" fmla="*/ 2 h 18"/>
                  <a:gd name="T26" fmla="*/ 5 w 18"/>
                  <a:gd name="T27" fmla="*/ 3 h 18"/>
                  <a:gd name="T28" fmla="*/ 5 w 18"/>
                  <a:gd name="T29" fmla="*/ 5 h 18"/>
                  <a:gd name="T30" fmla="*/ 5 w 18"/>
                  <a:gd name="T31" fmla="*/ 7 h 18"/>
                  <a:gd name="T32" fmla="*/ 5 w 18"/>
                  <a:gd name="T33" fmla="*/ 9 h 18"/>
                  <a:gd name="T34" fmla="*/ 5 w 18"/>
                  <a:gd name="T35" fmla="*/ 11 h 18"/>
                  <a:gd name="T36" fmla="*/ 4 w 18"/>
                  <a:gd name="T37" fmla="*/ 13 h 18"/>
                  <a:gd name="T38" fmla="*/ 4 w 18"/>
                  <a:gd name="T39" fmla="*/ 15 h 18"/>
                  <a:gd name="T40" fmla="*/ 0 w 18"/>
                  <a:gd name="T41" fmla="*/ 17 h 18"/>
                  <a:gd name="T42" fmla="*/ 2 w 18"/>
                  <a:gd name="T43" fmla="*/ 17 h 1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8"/>
                  <a:gd name="T68" fmla="*/ 18 w 18"/>
                  <a:gd name="T69" fmla="*/ 18 h 1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8">
                    <a:moveTo>
                      <a:pt x="2" y="17"/>
                    </a:moveTo>
                    <a:lnTo>
                      <a:pt x="4" y="17"/>
                    </a:lnTo>
                    <a:lnTo>
                      <a:pt x="5" y="14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0" y="17"/>
                    </a:lnTo>
                    <a:lnTo>
                      <a:pt x="2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2" name="Freeform 183"/>
              <p:cNvSpPr>
                <a:spLocks/>
              </p:cNvSpPr>
              <p:nvPr/>
            </p:nvSpPr>
            <p:spPr bwMode="auto">
              <a:xfrm>
                <a:off x="1935" y="3618"/>
                <a:ext cx="18" cy="18"/>
              </a:xfrm>
              <a:custGeom>
                <a:avLst/>
                <a:gdLst>
                  <a:gd name="T0" fmla="*/ 0 w 18"/>
                  <a:gd name="T1" fmla="*/ 17 h 18"/>
                  <a:gd name="T2" fmla="*/ 0 w 18"/>
                  <a:gd name="T3" fmla="*/ 15 h 18"/>
                  <a:gd name="T4" fmla="*/ 4 w 18"/>
                  <a:gd name="T5" fmla="*/ 13 h 18"/>
                  <a:gd name="T6" fmla="*/ 7 w 18"/>
                  <a:gd name="T7" fmla="*/ 11 h 18"/>
                  <a:gd name="T8" fmla="*/ 13 w 18"/>
                  <a:gd name="T9" fmla="*/ 10 h 18"/>
                  <a:gd name="T10" fmla="*/ 17 w 18"/>
                  <a:gd name="T11" fmla="*/ 8 h 18"/>
                  <a:gd name="T12" fmla="*/ 17 w 18"/>
                  <a:gd name="T13" fmla="*/ 7 h 18"/>
                  <a:gd name="T14" fmla="*/ 17 w 18"/>
                  <a:gd name="T15" fmla="*/ 5 h 18"/>
                  <a:gd name="T16" fmla="*/ 17 w 18"/>
                  <a:gd name="T17" fmla="*/ 3 h 18"/>
                  <a:gd name="T18" fmla="*/ 10 w 18"/>
                  <a:gd name="T19" fmla="*/ 2 h 18"/>
                  <a:gd name="T20" fmla="*/ 0 w 18"/>
                  <a:gd name="T21" fmla="*/ 0 h 18"/>
                  <a:gd name="T22" fmla="*/ 0 w 18"/>
                  <a:gd name="T23" fmla="*/ 17 h 18"/>
                  <a:gd name="T24" fmla="*/ 0 w 18"/>
                  <a:gd name="T25" fmla="*/ 17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8"/>
                  <a:gd name="T41" fmla="*/ 18 w 18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8">
                    <a:moveTo>
                      <a:pt x="0" y="17"/>
                    </a:moveTo>
                    <a:lnTo>
                      <a:pt x="0" y="15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13" y="10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3" name="Freeform 184"/>
              <p:cNvSpPr>
                <a:spLocks/>
              </p:cNvSpPr>
              <p:nvPr/>
            </p:nvSpPr>
            <p:spPr bwMode="auto">
              <a:xfrm>
                <a:off x="2080" y="3620"/>
                <a:ext cx="18" cy="18"/>
              </a:xfrm>
              <a:custGeom>
                <a:avLst/>
                <a:gdLst>
                  <a:gd name="T0" fmla="*/ 0 w 18"/>
                  <a:gd name="T1" fmla="*/ 10 h 18"/>
                  <a:gd name="T2" fmla="*/ 0 w 18"/>
                  <a:gd name="T3" fmla="*/ 10 h 18"/>
                  <a:gd name="T4" fmla="*/ 0 w 18"/>
                  <a:gd name="T5" fmla="*/ 11 h 18"/>
                  <a:gd name="T6" fmla="*/ 0 w 18"/>
                  <a:gd name="T7" fmla="*/ 12 h 18"/>
                  <a:gd name="T8" fmla="*/ 0 w 18"/>
                  <a:gd name="T9" fmla="*/ 12 h 18"/>
                  <a:gd name="T10" fmla="*/ 0 w 18"/>
                  <a:gd name="T11" fmla="*/ 13 h 18"/>
                  <a:gd name="T12" fmla="*/ 1 w 18"/>
                  <a:gd name="T13" fmla="*/ 13 h 18"/>
                  <a:gd name="T14" fmla="*/ 1 w 18"/>
                  <a:gd name="T15" fmla="*/ 14 h 18"/>
                  <a:gd name="T16" fmla="*/ 3 w 18"/>
                  <a:gd name="T17" fmla="*/ 14 h 18"/>
                  <a:gd name="T18" fmla="*/ 4 w 18"/>
                  <a:gd name="T19" fmla="*/ 15 h 18"/>
                  <a:gd name="T20" fmla="*/ 8 w 18"/>
                  <a:gd name="T21" fmla="*/ 17 h 18"/>
                  <a:gd name="T22" fmla="*/ 11 w 18"/>
                  <a:gd name="T23" fmla="*/ 17 h 18"/>
                  <a:gd name="T24" fmla="*/ 13 w 18"/>
                  <a:gd name="T25" fmla="*/ 15 h 18"/>
                  <a:gd name="T26" fmla="*/ 15 w 18"/>
                  <a:gd name="T27" fmla="*/ 13 h 18"/>
                  <a:gd name="T28" fmla="*/ 17 w 18"/>
                  <a:gd name="T29" fmla="*/ 12 h 18"/>
                  <a:gd name="T30" fmla="*/ 17 w 18"/>
                  <a:gd name="T31" fmla="*/ 10 h 18"/>
                  <a:gd name="T32" fmla="*/ 17 w 18"/>
                  <a:gd name="T33" fmla="*/ 6 h 18"/>
                  <a:gd name="T34" fmla="*/ 17 w 18"/>
                  <a:gd name="T35" fmla="*/ 4 h 18"/>
                  <a:gd name="T36" fmla="*/ 17 w 18"/>
                  <a:gd name="T37" fmla="*/ 3 h 18"/>
                  <a:gd name="T38" fmla="*/ 17 w 18"/>
                  <a:gd name="T39" fmla="*/ 1 h 18"/>
                  <a:gd name="T40" fmla="*/ 12 w 18"/>
                  <a:gd name="T41" fmla="*/ 0 h 18"/>
                  <a:gd name="T42" fmla="*/ 9 w 18"/>
                  <a:gd name="T43" fmla="*/ 0 h 18"/>
                  <a:gd name="T44" fmla="*/ 8 w 18"/>
                  <a:gd name="T45" fmla="*/ 0 h 18"/>
                  <a:gd name="T46" fmla="*/ 5 w 18"/>
                  <a:gd name="T47" fmla="*/ 1 h 18"/>
                  <a:gd name="T48" fmla="*/ 5 w 18"/>
                  <a:gd name="T49" fmla="*/ 2 h 18"/>
                  <a:gd name="T50" fmla="*/ 4 w 18"/>
                  <a:gd name="T51" fmla="*/ 4 h 18"/>
                  <a:gd name="T52" fmla="*/ 3 w 18"/>
                  <a:gd name="T53" fmla="*/ 4 h 18"/>
                  <a:gd name="T54" fmla="*/ 1 w 18"/>
                  <a:gd name="T55" fmla="*/ 6 h 18"/>
                  <a:gd name="T56" fmla="*/ 0 w 18"/>
                  <a:gd name="T57" fmla="*/ 7 h 18"/>
                  <a:gd name="T58" fmla="*/ 0 w 18"/>
                  <a:gd name="T59" fmla="*/ 10 h 1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8"/>
                  <a:gd name="T91" fmla="*/ 0 h 18"/>
                  <a:gd name="T92" fmla="*/ 18 w 18"/>
                  <a:gd name="T93" fmla="*/ 18 h 1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8" h="18">
                    <a:moveTo>
                      <a:pt x="0" y="10"/>
                    </a:move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8" y="17"/>
                    </a:lnTo>
                    <a:lnTo>
                      <a:pt x="11" y="17"/>
                    </a:lnTo>
                    <a:lnTo>
                      <a:pt x="13" y="15"/>
                    </a:lnTo>
                    <a:lnTo>
                      <a:pt x="15" y="13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4" name="Freeform 185"/>
              <p:cNvSpPr>
                <a:spLocks/>
              </p:cNvSpPr>
              <p:nvPr/>
            </p:nvSpPr>
            <p:spPr bwMode="auto">
              <a:xfrm>
                <a:off x="2037" y="3621"/>
                <a:ext cx="18" cy="20"/>
              </a:xfrm>
              <a:custGeom>
                <a:avLst/>
                <a:gdLst>
                  <a:gd name="T0" fmla="*/ 9 w 18"/>
                  <a:gd name="T1" fmla="*/ 19 h 20"/>
                  <a:gd name="T2" fmla="*/ 13 w 18"/>
                  <a:gd name="T3" fmla="*/ 15 h 20"/>
                  <a:gd name="T4" fmla="*/ 17 w 18"/>
                  <a:gd name="T5" fmla="*/ 14 h 20"/>
                  <a:gd name="T6" fmla="*/ 17 w 18"/>
                  <a:gd name="T7" fmla="*/ 12 h 20"/>
                  <a:gd name="T8" fmla="*/ 15 w 18"/>
                  <a:gd name="T9" fmla="*/ 10 h 20"/>
                  <a:gd name="T10" fmla="*/ 12 w 18"/>
                  <a:gd name="T11" fmla="*/ 10 h 20"/>
                  <a:gd name="T12" fmla="*/ 8 w 18"/>
                  <a:gd name="T13" fmla="*/ 7 h 20"/>
                  <a:gd name="T14" fmla="*/ 4 w 18"/>
                  <a:gd name="T15" fmla="*/ 6 h 20"/>
                  <a:gd name="T16" fmla="*/ 3 w 18"/>
                  <a:gd name="T17" fmla="*/ 3 h 20"/>
                  <a:gd name="T18" fmla="*/ 0 w 18"/>
                  <a:gd name="T19" fmla="*/ 2 h 20"/>
                  <a:gd name="T20" fmla="*/ 0 w 18"/>
                  <a:gd name="T21" fmla="*/ 0 h 20"/>
                  <a:gd name="T22" fmla="*/ 0 w 18"/>
                  <a:gd name="T23" fmla="*/ 1 h 20"/>
                  <a:gd name="T24" fmla="*/ 0 w 18"/>
                  <a:gd name="T25" fmla="*/ 1 h 20"/>
                  <a:gd name="T26" fmla="*/ 0 w 18"/>
                  <a:gd name="T27" fmla="*/ 3 h 20"/>
                  <a:gd name="T28" fmla="*/ 1 w 18"/>
                  <a:gd name="T29" fmla="*/ 5 h 20"/>
                  <a:gd name="T30" fmla="*/ 3 w 18"/>
                  <a:gd name="T31" fmla="*/ 7 h 20"/>
                  <a:gd name="T32" fmla="*/ 4 w 18"/>
                  <a:gd name="T33" fmla="*/ 10 h 20"/>
                  <a:gd name="T34" fmla="*/ 5 w 18"/>
                  <a:gd name="T35" fmla="*/ 12 h 20"/>
                  <a:gd name="T36" fmla="*/ 7 w 18"/>
                  <a:gd name="T37" fmla="*/ 14 h 20"/>
                  <a:gd name="T38" fmla="*/ 8 w 18"/>
                  <a:gd name="T39" fmla="*/ 16 h 20"/>
                  <a:gd name="T40" fmla="*/ 9 w 18"/>
                  <a:gd name="T41" fmla="*/ 19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"/>
                  <a:gd name="T64" fmla="*/ 0 h 20"/>
                  <a:gd name="T65" fmla="*/ 18 w 18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" h="20">
                    <a:moveTo>
                      <a:pt x="9" y="19"/>
                    </a:moveTo>
                    <a:lnTo>
                      <a:pt x="13" y="15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8" y="7"/>
                    </a:lnTo>
                    <a:lnTo>
                      <a:pt x="4" y="6"/>
                    </a:lnTo>
                    <a:lnTo>
                      <a:pt x="3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8" y="16"/>
                    </a:lnTo>
                    <a:lnTo>
                      <a:pt x="9" y="19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5" name="Freeform 186"/>
              <p:cNvSpPr>
                <a:spLocks/>
              </p:cNvSpPr>
              <p:nvPr/>
            </p:nvSpPr>
            <p:spPr bwMode="auto">
              <a:xfrm>
                <a:off x="2007" y="3628"/>
                <a:ext cx="18" cy="19"/>
              </a:xfrm>
              <a:custGeom>
                <a:avLst/>
                <a:gdLst>
                  <a:gd name="T0" fmla="*/ 1 w 18"/>
                  <a:gd name="T1" fmla="*/ 0 h 19"/>
                  <a:gd name="T2" fmla="*/ 0 w 18"/>
                  <a:gd name="T3" fmla="*/ 1 h 19"/>
                  <a:gd name="T4" fmla="*/ 1 w 18"/>
                  <a:gd name="T5" fmla="*/ 3 h 19"/>
                  <a:gd name="T6" fmla="*/ 3 w 18"/>
                  <a:gd name="T7" fmla="*/ 5 h 19"/>
                  <a:gd name="T8" fmla="*/ 4 w 18"/>
                  <a:gd name="T9" fmla="*/ 7 h 19"/>
                  <a:gd name="T10" fmla="*/ 7 w 18"/>
                  <a:gd name="T11" fmla="*/ 8 h 19"/>
                  <a:gd name="T12" fmla="*/ 8 w 18"/>
                  <a:gd name="T13" fmla="*/ 10 h 19"/>
                  <a:gd name="T14" fmla="*/ 11 w 18"/>
                  <a:gd name="T15" fmla="*/ 11 h 19"/>
                  <a:gd name="T16" fmla="*/ 12 w 18"/>
                  <a:gd name="T17" fmla="*/ 13 h 19"/>
                  <a:gd name="T18" fmla="*/ 15 w 18"/>
                  <a:gd name="T19" fmla="*/ 15 h 19"/>
                  <a:gd name="T20" fmla="*/ 17 w 18"/>
                  <a:gd name="T21" fmla="*/ 18 h 19"/>
                  <a:gd name="T22" fmla="*/ 12 w 18"/>
                  <a:gd name="T23" fmla="*/ 0 h 19"/>
                  <a:gd name="T24" fmla="*/ 0 w 18"/>
                  <a:gd name="T25" fmla="*/ 0 h 19"/>
                  <a:gd name="T26" fmla="*/ 1 w 18"/>
                  <a:gd name="T27" fmla="*/ 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9"/>
                  <a:gd name="T44" fmla="*/ 18 w 1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9">
                    <a:moveTo>
                      <a:pt x="1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7" y="8"/>
                    </a:lnTo>
                    <a:lnTo>
                      <a:pt x="8" y="10"/>
                    </a:lnTo>
                    <a:lnTo>
                      <a:pt x="11" y="11"/>
                    </a:lnTo>
                    <a:lnTo>
                      <a:pt x="12" y="13"/>
                    </a:lnTo>
                    <a:lnTo>
                      <a:pt x="15" y="15"/>
                    </a:lnTo>
                    <a:lnTo>
                      <a:pt x="17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6" name="Freeform 187"/>
              <p:cNvSpPr>
                <a:spLocks/>
              </p:cNvSpPr>
              <p:nvPr/>
            </p:nvSpPr>
            <p:spPr bwMode="auto">
              <a:xfrm>
                <a:off x="1922" y="3635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0 w 18"/>
                  <a:gd name="T3" fmla="*/ 17 h 18"/>
                  <a:gd name="T4" fmla="*/ 17 w 18"/>
                  <a:gd name="T5" fmla="*/ 17 h 18"/>
                  <a:gd name="T6" fmla="*/ 17 w 18"/>
                  <a:gd name="T7" fmla="*/ 1 h 18"/>
                  <a:gd name="T8" fmla="*/ 14 w 18"/>
                  <a:gd name="T9" fmla="*/ 0 h 18"/>
                  <a:gd name="T10" fmla="*/ 9 w 18"/>
                  <a:gd name="T11" fmla="*/ 0 h 18"/>
                  <a:gd name="T12" fmla="*/ 7 w 18"/>
                  <a:gd name="T13" fmla="*/ 0 h 18"/>
                  <a:gd name="T14" fmla="*/ 7 w 18"/>
                  <a:gd name="T15" fmla="*/ 1 h 18"/>
                  <a:gd name="T16" fmla="*/ 4 w 18"/>
                  <a:gd name="T17" fmla="*/ 3 h 18"/>
                  <a:gd name="T18" fmla="*/ 2 w 18"/>
                  <a:gd name="T19" fmla="*/ 3 h 18"/>
                  <a:gd name="T20" fmla="*/ 2 w 18"/>
                  <a:gd name="T21" fmla="*/ 4 h 18"/>
                  <a:gd name="T22" fmla="*/ 0 w 18"/>
                  <a:gd name="T23" fmla="*/ 6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18"/>
                  <a:gd name="T38" fmla="*/ 18 w 18"/>
                  <a:gd name="T39" fmla="*/ 18 h 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18">
                    <a:moveTo>
                      <a:pt x="0" y="6"/>
                    </a:moveTo>
                    <a:lnTo>
                      <a:pt x="0" y="17"/>
                    </a:lnTo>
                    <a:lnTo>
                      <a:pt x="17" y="17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7" name="Freeform 188"/>
              <p:cNvSpPr>
                <a:spLocks/>
              </p:cNvSpPr>
              <p:nvPr/>
            </p:nvSpPr>
            <p:spPr bwMode="auto">
              <a:xfrm>
                <a:off x="1799" y="3648"/>
                <a:ext cx="18" cy="26"/>
              </a:xfrm>
              <a:custGeom>
                <a:avLst/>
                <a:gdLst>
                  <a:gd name="T0" fmla="*/ 2 w 18"/>
                  <a:gd name="T1" fmla="*/ 2 h 26"/>
                  <a:gd name="T2" fmla="*/ 2 w 18"/>
                  <a:gd name="T3" fmla="*/ 2 h 26"/>
                  <a:gd name="T4" fmla="*/ 4 w 18"/>
                  <a:gd name="T5" fmla="*/ 3 h 26"/>
                  <a:gd name="T6" fmla="*/ 5 w 18"/>
                  <a:gd name="T7" fmla="*/ 4 h 26"/>
                  <a:gd name="T8" fmla="*/ 8 w 18"/>
                  <a:gd name="T9" fmla="*/ 5 h 26"/>
                  <a:gd name="T10" fmla="*/ 10 w 18"/>
                  <a:gd name="T11" fmla="*/ 7 h 26"/>
                  <a:gd name="T12" fmla="*/ 11 w 18"/>
                  <a:gd name="T13" fmla="*/ 9 h 26"/>
                  <a:gd name="T14" fmla="*/ 12 w 18"/>
                  <a:gd name="T15" fmla="*/ 10 h 26"/>
                  <a:gd name="T16" fmla="*/ 12 w 18"/>
                  <a:gd name="T17" fmla="*/ 13 h 26"/>
                  <a:gd name="T18" fmla="*/ 12 w 18"/>
                  <a:gd name="T19" fmla="*/ 16 h 26"/>
                  <a:gd name="T20" fmla="*/ 12 w 18"/>
                  <a:gd name="T21" fmla="*/ 18 h 26"/>
                  <a:gd name="T22" fmla="*/ 5 w 18"/>
                  <a:gd name="T23" fmla="*/ 21 h 26"/>
                  <a:gd name="T24" fmla="*/ 5 w 18"/>
                  <a:gd name="T25" fmla="*/ 20 h 26"/>
                  <a:gd name="T26" fmla="*/ 4 w 18"/>
                  <a:gd name="T27" fmla="*/ 20 h 26"/>
                  <a:gd name="T28" fmla="*/ 3 w 18"/>
                  <a:gd name="T29" fmla="*/ 19 h 26"/>
                  <a:gd name="T30" fmla="*/ 2 w 18"/>
                  <a:gd name="T31" fmla="*/ 18 h 26"/>
                  <a:gd name="T32" fmla="*/ 2 w 18"/>
                  <a:gd name="T33" fmla="*/ 18 h 26"/>
                  <a:gd name="T34" fmla="*/ 1 w 18"/>
                  <a:gd name="T35" fmla="*/ 17 h 26"/>
                  <a:gd name="T36" fmla="*/ 0 w 18"/>
                  <a:gd name="T37" fmla="*/ 16 h 26"/>
                  <a:gd name="T38" fmla="*/ 0 w 18"/>
                  <a:gd name="T39" fmla="*/ 16 h 26"/>
                  <a:gd name="T40" fmla="*/ 0 w 18"/>
                  <a:gd name="T41" fmla="*/ 14 h 26"/>
                  <a:gd name="T42" fmla="*/ 1 w 18"/>
                  <a:gd name="T43" fmla="*/ 13 h 26"/>
                  <a:gd name="T44" fmla="*/ 1 w 18"/>
                  <a:gd name="T45" fmla="*/ 14 h 26"/>
                  <a:gd name="T46" fmla="*/ 1 w 18"/>
                  <a:gd name="T47" fmla="*/ 16 h 26"/>
                  <a:gd name="T48" fmla="*/ 1 w 18"/>
                  <a:gd name="T49" fmla="*/ 17 h 26"/>
                  <a:gd name="T50" fmla="*/ 0 w 18"/>
                  <a:gd name="T51" fmla="*/ 18 h 26"/>
                  <a:gd name="T52" fmla="*/ 0 w 18"/>
                  <a:gd name="T53" fmla="*/ 19 h 26"/>
                  <a:gd name="T54" fmla="*/ 0 w 18"/>
                  <a:gd name="T55" fmla="*/ 20 h 26"/>
                  <a:gd name="T56" fmla="*/ 1 w 18"/>
                  <a:gd name="T57" fmla="*/ 21 h 26"/>
                  <a:gd name="T58" fmla="*/ 2 w 18"/>
                  <a:gd name="T59" fmla="*/ 22 h 26"/>
                  <a:gd name="T60" fmla="*/ 2 w 18"/>
                  <a:gd name="T61" fmla="*/ 23 h 26"/>
                  <a:gd name="T62" fmla="*/ 4 w 18"/>
                  <a:gd name="T63" fmla="*/ 23 h 26"/>
                  <a:gd name="T64" fmla="*/ 5 w 18"/>
                  <a:gd name="T65" fmla="*/ 25 h 26"/>
                  <a:gd name="T66" fmla="*/ 8 w 18"/>
                  <a:gd name="T67" fmla="*/ 23 h 26"/>
                  <a:gd name="T68" fmla="*/ 10 w 18"/>
                  <a:gd name="T69" fmla="*/ 23 h 26"/>
                  <a:gd name="T70" fmla="*/ 12 w 18"/>
                  <a:gd name="T71" fmla="*/ 22 h 26"/>
                  <a:gd name="T72" fmla="*/ 12 w 18"/>
                  <a:gd name="T73" fmla="*/ 21 h 26"/>
                  <a:gd name="T74" fmla="*/ 13 w 18"/>
                  <a:gd name="T75" fmla="*/ 19 h 26"/>
                  <a:gd name="T76" fmla="*/ 14 w 18"/>
                  <a:gd name="T77" fmla="*/ 18 h 26"/>
                  <a:gd name="T78" fmla="*/ 14 w 18"/>
                  <a:gd name="T79" fmla="*/ 16 h 26"/>
                  <a:gd name="T80" fmla="*/ 15 w 18"/>
                  <a:gd name="T81" fmla="*/ 15 h 26"/>
                  <a:gd name="T82" fmla="*/ 17 w 18"/>
                  <a:gd name="T83" fmla="*/ 13 h 26"/>
                  <a:gd name="T84" fmla="*/ 17 w 18"/>
                  <a:gd name="T85" fmla="*/ 11 h 26"/>
                  <a:gd name="T86" fmla="*/ 15 w 18"/>
                  <a:gd name="T87" fmla="*/ 9 h 26"/>
                  <a:gd name="T88" fmla="*/ 15 w 18"/>
                  <a:gd name="T89" fmla="*/ 7 h 26"/>
                  <a:gd name="T90" fmla="*/ 15 w 18"/>
                  <a:gd name="T91" fmla="*/ 6 h 26"/>
                  <a:gd name="T92" fmla="*/ 14 w 18"/>
                  <a:gd name="T93" fmla="*/ 4 h 26"/>
                  <a:gd name="T94" fmla="*/ 13 w 18"/>
                  <a:gd name="T95" fmla="*/ 3 h 26"/>
                  <a:gd name="T96" fmla="*/ 12 w 18"/>
                  <a:gd name="T97" fmla="*/ 2 h 26"/>
                  <a:gd name="T98" fmla="*/ 11 w 18"/>
                  <a:gd name="T99" fmla="*/ 1 h 26"/>
                  <a:gd name="T100" fmla="*/ 9 w 18"/>
                  <a:gd name="T101" fmla="*/ 0 h 26"/>
                  <a:gd name="T102" fmla="*/ 5 w 18"/>
                  <a:gd name="T103" fmla="*/ 0 h 26"/>
                  <a:gd name="T104" fmla="*/ 5 w 18"/>
                  <a:gd name="T105" fmla="*/ 0 h 26"/>
                  <a:gd name="T106" fmla="*/ 4 w 18"/>
                  <a:gd name="T107" fmla="*/ 0 h 26"/>
                  <a:gd name="T108" fmla="*/ 4 w 18"/>
                  <a:gd name="T109" fmla="*/ 0 h 26"/>
                  <a:gd name="T110" fmla="*/ 4 w 18"/>
                  <a:gd name="T111" fmla="*/ 0 h 26"/>
                  <a:gd name="T112" fmla="*/ 3 w 18"/>
                  <a:gd name="T113" fmla="*/ 1 h 26"/>
                  <a:gd name="T114" fmla="*/ 2 w 18"/>
                  <a:gd name="T115" fmla="*/ 1 h 26"/>
                  <a:gd name="T116" fmla="*/ 2 w 18"/>
                  <a:gd name="T117" fmla="*/ 2 h 26"/>
                  <a:gd name="T118" fmla="*/ 2 w 18"/>
                  <a:gd name="T119" fmla="*/ 2 h 26"/>
                  <a:gd name="T120" fmla="*/ 1 w 18"/>
                  <a:gd name="T121" fmla="*/ 2 h 26"/>
                  <a:gd name="T122" fmla="*/ 2 w 18"/>
                  <a:gd name="T123" fmla="*/ 2 h 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"/>
                  <a:gd name="T187" fmla="*/ 0 h 26"/>
                  <a:gd name="T188" fmla="*/ 18 w 18"/>
                  <a:gd name="T189" fmla="*/ 26 h 2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" h="26">
                    <a:moveTo>
                      <a:pt x="2" y="2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8" y="5"/>
                    </a:lnTo>
                    <a:lnTo>
                      <a:pt x="10" y="7"/>
                    </a:lnTo>
                    <a:lnTo>
                      <a:pt x="11" y="9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1" y="21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5" y="25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2"/>
                    </a:lnTo>
                    <a:lnTo>
                      <a:pt x="12" y="21"/>
                    </a:lnTo>
                    <a:lnTo>
                      <a:pt x="13" y="19"/>
                    </a:lnTo>
                    <a:lnTo>
                      <a:pt x="14" y="18"/>
                    </a:lnTo>
                    <a:lnTo>
                      <a:pt x="14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11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8" name="Freeform 189"/>
              <p:cNvSpPr>
                <a:spLocks/>
              </p:cNvSpPr>
              <p:nvPr/>
            </p:nvSpPr>
            <p:spPr bwMode="auto">
              <a:xfrm>
                <a:off x="1983" y="3651"/>
                <a:ext cx="18" cy="19"/>
              </a:xfrm>
              <a:custGeom>
                <a:avLst/>
                <a:gdLst>
                  <a:gd name="T0" fmla="*/ 0 w 18"/>
                  <a:gd name="T1" fmla="*/ 15 h 19"/>
                  <a:gd name="T2" fmla="*/ 5 w 18"/>
                  <a:gd name="T3" fmla="*/ 18 h 19"/>
                  <a:gd name="T4" fmla="*/ 6 w 18"/>
                  <a:gd name="T5" fmla="*/ 18 h 19"/>
                  <a:gd name="T6" fmla="*/ 10 w 18"/>
                  <a:gd name="T7" fmla="*/ 18 h 19"/>
                  <a:gd name="T8" fmla="*/ 13 w 18"/>
                  <a:gd name="T9" fmla="*/ 14 h 19"/>
                  <a:gd name="T10" fmla="*/ 13 w 18"/>
                  <a:gd name="T11" fmla="*/ 13 h 19"/>
                  <a:gd name="T12" fmla="*/ 14 w 18"/>
                  <a:gd name="T13" fmla="*/ 10 h 19"/>
                  <a:gd name="T14" fmla="*/ 17 w 18"/>
                  <a:gd name="T15" fmla="*/ 9 h 19"/>
                  <a:gd name="T16" fmla="*/ 17 w 18"/>
                  <a:gd name="T17" fmla="*/ 5 h 19"/>
                  <a:gd name="T18" fmla="*/ 17 w 18"/>
                  <a:gd name="T19" fmla="*/ 2 h 19"/>
                  <a:gd name="T20" fmla="*/ 14 w 18"/>
                  <a:gd name="T21" fmla="*/ 0 h 19"/>
                  <a:gd name="T22" fmla="*/ 0 w 18"/>
                  <a:gd name="T23" fmla="*/ 0 h 19"/>
                  <a:gd name="T24" fmla="*/ 0 w 18"/>
                  <a:gd name="T25" fmla="*/ 15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9"/>
                  <a:gd name="T41" fmla="*/ 18 w 18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9">
                    <a:moveTo>
                      <a:pt x="0" y="15"/>
                    </a:moveTo>
                    <a:lnTo>
                      <a:pt x="5" y="18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4" y="10"/>
                    </a:lnTo>
                    <a:lnTo>
                      <a:pt x="17" y="9"/>
                    </a:lnTo>
                    <a:lnTo>
                      <a:pt x="17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29" name="Freeform 190"/>
              <p:cNvSpPr>
                <a:spLocks/>
              </p:cNvSpPr>
              <p:nvPr/>
            </p:nvSpPr>
            <p:spPr bwMode="auto">
              <a:xfrm>
                <a:off x="1828" y="3650"/>
                <a:ext cx="20" cy="36"/>
              </a:xfrm>
              <a:custGeom>
                <a:avLst/>
                <a:gdLst>
                  <a:gd name="T0" fmla="*/ 16 w 20"/>
                  <a:gd name="T1" fmla="*/ 16 h 36"/>
                  <a:gd name="T2" fmla="*/ 15 w 20"/>
                  <a:gd name="T3" fmla="*/ 15 h 36"/>
                  <a:gd name="T4" fmla="*/ 14 w 20"/>
                  <a:gd name="T5" fmla="*/ 14 h 36"/>
                  <a:gd name="T6" fmla="*/ 12 w 20"/>
                  <a:gd name="T7" fmla="*/ 13 h 36"/>
                  <a:gd name="T8" fmla="*/ 10 w 20"/>
                  <a:gd name="T9" fmla="*/ 10 h 36"/>
                  <a:gd name="T10" fmla="*/ 9 w 20"/>
                  <a:gd name="T11" fmla="*/ 10 h 36"/>
                  <a:gd name="T12" fmla="*/ 7 w 20"/>
                  <a:gd name="T13" fmla="*/ 8 h 36"/>
                  <a:gd name="T14" fmla="*/ 5 w 20"/>
                  <a:gd name="T15" fmla="*/ 8 h 36"/>
                  <a:gd name="T16" fmla="*/ 3 w 20"/>
                  <a:gd name="T17" fmla="*/ 8 h 36"/>
                  <a:gd name="T18" fmla="*/ 1 w 20"/>
                  <a:gd name="T19" fmla="*/ 10 h 36"/>
                  <a:gd name="T20" fmla="*/ 0 w 20"/>
                  <a:gd name="T21" fmla="*/ 13 h 36"/>
                  <a:gd name="T22" fmla="*/ 0 w 20"/>
                  <a:gd name="T23" fmla="*/ 15 h 36"/>
                  <a:gd name="T24" fmla="*/ 0 w 20"/>
                  <a:gd name="T25" fmla="*/ 16 h 36"/>
                  <a:gd name="T26" fmla="*/ 1 w 20"/>
                  <a:gd name="T27" fmla="*/ 18 h 36"/>
                  <a:gd name="T28" fmla="*/ 2 w 20"/>
                  <a:gd name="T29" fmla="*/ 20 h 36"/>
                  <a:gd name="T30" fmla="*/ 2 w 20"/>
                  <a:gd name="T31" fmla="*/ 21 h 36"/>
                  <a:gd name="T32" fmla="*/ 4 w 20"/>
                  <a:gd name="T33" fmla="*/ 24 h 36"/>
                  <a:gd name="T34" fmla="*/ 4 w 20"/>
                  <a:gd name="T35" fmla="*/ 25 h 36"/>
                  <a:gd name="T36" fmla="*/ 6 w 20"/>
                  <a:gd name="T37" fmla="*/ 26 h 36"/>
                  <a:gd name="T38" fmla="*/ 7 w 20"/>
                  <a:gd name="T39" fmla="*/ 28 h 36"/>
                  <a:gd name="T40" fmla="*/ 8 w 20"/>
                  <a:gd name="T41" fmla="*/ 29 h 36"/>
                  <a:gd name="T42" fmla="*/ 3 w 20"/>
                  <a:gd name="T43" fmla="*/ 33 h 36"/>
                  <a:gd name="T44" fmla="*/ 5 w 20"/>
                  <a:gd name="T45" fmla="*/ 35 h 36"/>
                  <a:gd name="T46" fmla="*/ 6 w 20"/>
                  <a:gd name="T47" fmla="*/ 33 h 36"/>
                  <a:gd name="T48" fmla="*/ 8 w 20"/>
                  <a:gd name="T49" fmla="*/ 32 h 36"/>
                  <a:gd name="T50" fmla="*/ 10 w 20"/>
                  <a:gd name="T51" fmla="*/ 31 h 36"/>
                  <a:gd name="T52" fmla="*/ 11 w 20"/>
                  <a:gd name="T53" fmla="*/ 30 h 36"/>
                  <a:gd name="T54" fmla="*/ 12 w 20"/>
                  <a:gd name="T55" fmla="*/ 28 h 36"/>
                  <a:gd name="T56" fmla="*/ 14 w 20"/>
                  <a:gd name="T57" fmla="*/ 26 h 36"/>
                  <a:gd name="T58" fmla="*/ 15 w 20"/>
                  <a:gd name="T59" fmla="*/ 24 h 36"/>
                  <a:gd name="T60" fmla="*/ 16 w 20"/>
                  <a:gd name="T61" fmla="*/ 21 h 36"/>
                  <a:gd name="T62" fmla="*/ 18 w 20"/>
                  <a:gd name="T63" fmla="*/ 19 h 36"/>
                  <a:gd name="T64" fmla="*/ 18 w 20"/>
                  <a:gd name="T65" fmla="*/ 18 h 36"/>
                  <a:gd name="T66" fmla="*/ 18 w 20"/>
                  <a:gd name="T67" fmla="*/ 15 h 36"/>
                  <a:gd name="T68" fmla="*/ 18 w 20"/>
                  <a:gd name="T69" fmla="*/ 13 h 36"/>
                  <a:gd name="T70" fmla="*/ 19 w 20"/>
                  <a:gd name="T71" fmla="*/ 10 h 36"/>
                  <a:gd name="T72" fmla="*/ 19 w 20"/>
                  <a:gd name="T73" fmla="*/ 7 h 36"/>
                  <a:gd name="T74" fmla="*/ 19 w 20"/>
                  <a:gd name="T75" fmla="*/ 5 h 36"/>
                  <a:gd name="T76" fmla="*/ 17 w 20"/>
                  <a:gd name="T77" fmla="*/ 3 h 36"/>
                  <a:gd name="T78" fmla="*/ 16 w 20"/>
                  <a:gd name="T79" fmla="*/ 2 h 36"/>
                  <a:gd name="T80" fmla="*/ 15 w 20"/>
                  <a:gd name="T81" fmla="*/ 1 h 36"/>
                  <a:gd name="T82" fmla="*/ 12 w 20"/>
                  <a:gd name="T83" fmla="*/ 0 h 36"/>
                  <a:gd name="T84" fmla="*/ 16 w 20"/>
                  <a:gd name="T85" fmla="*/ 16 h 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0"/>
                  <a:gd name="T130" fmla="*/ 0 h 36"/>
                  <a:gd name="T131" fmla="*/ 20 w 20"/>
                  <a:gd name="T132" fmla="*/ 36 h 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0" h="36">
                    <a:moveTo>
                      <a:pt x="16" y="16"/>
                    </a:moveTo>
                    <a:lnTo>
                      <a:pt x="15" y="15"/>
                    </a:lnTo>
                    <a:lnTo>
                      <a:pt x="14" y="14"/>
                    </a:lnTo>
                    <a:lnTo>
                      <a:pt x="12" y="13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6" y="26"/>
                    </a:lnTo>
                    <a:lnTo>
                      <a:pt x="7" y="28"/>
                    </a:lnTo>
                    <a:lnTo>
                      <a:pt x="8" y="29"/>
                    </a:lnTo>
                    <a:lnTo>
                      <a:pt x="3" y="33"/>
                    </a:lnTo>
                    <a:lnTo>
                      <a:pt x="5" y="35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1" y="30"/>
                    </a:lnTo>
                    <a:lnTo>
                      <a:pt x="12" y="28"/>
                    </a:lnTo>
                    <a:lnTo>
                      <a:pt x="14" y="26"/>
                    </a:lnTo>
                    <a:lnTo>
                      <a:pt x="15" y="24"/>
                    </a:lnTo>
                    <a:lnTo>
                      <a:pt x="16" y="21"/>
                    </a:lnTo>
                    <a:lnTo>
                      <a:pt x="18" y="19"/>
                    </a:lnTo>
                    <a:lnTo>
                      <a:pt x="18" y="18"/>
                    </a:lnTo>
                    <a:lnTo>
                      <a:pt x="18" y="15"/>
                    </a:lnTo>
                    <a:lnTo>
                      <a:pt x="18" y="13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7" y="3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6" y="16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0" name="Freeform 191"/>
              <p:cNvSpPr>
                <a:spLocks/>
              </p:cNvSpPr>
              <p:nvPr/>
            </p:nvSpPr>
            <p:spPr bwMode="auto">
              <a:xfrm>
                <a:off x="2069" y="3651"/>
                <a:ext cx="18" cy="19"/>
              </a:xfrm>
              <a:custGeom>
                <a:avLst/>
                <a:gdLst>
                  <a:gd name="T0" fmla="*/ 0 w 18"/>
                  <a:gd name="T1" fmla="*/ 18 h 19"/>
                  <a:gd name="T2" fmla="*/ 15 w 18"/>
                  <a:gd name="T3" fmla="*/ 18 h 19"/>
                  <a:gd name="T4" fmla="*/ 15 w 18"/>
                  <a:gd name="T5" fmla="*/ 15 h 19"/>
                  <a:gd name="T6" fmla="*/ 17 w 18"/>
                  <a:gd name="T7" fmla="*/ 12 h 19"/>
                  <a:gd name="T8" fmla="*/ 15 w 18"/>
                  <a:gd name="T9" fmla="*/ 11 h 19"/>
                  <a:gd name="T10" fmla="*/ 13 w 18"/>
                  <a:gd name="T11" fmla="*/ 6 h 19"/>
                  <a:gd name="T12" fmla="*/ 13 w 18"/>
                  <a:gd name="T13" fmla="*/ 3 h 19"/>
                  <a:gd name="T14" fmla="*/ 12 w 18"/>
                  <a:gd name="T15" fmla="*/ 2 h 19"/>
                  <a:gd name="T16" fmla="*/ 9 w 18"/>
                  <a:gd name="T17" fmla="*/ 2 h 19"/>
                  <a:gd name="T18" fmla="*/ 8 w 18"/>
                  <a:gd name="T19" fmla="*/ 0 h 19"/>
                  <a:gd name="T20" fmla="*/ 3 w 18"/>
                  <a:gd name="T21" fmla="*/ 0 h 19"/>
                  <a:gd name="T22" fmla="*/ 0 w 18"/>
                  <a:gd name="T23" fmla="*/ 2 h 19"/>
                  <a:gd name="T24" fmla="*/ 0 w 18"/>
                  <a:gd name="T25" fmla="*/ 18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9"/>
                  <a:gd name="T41" fmla="*/ 18 w 18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9">
                    <a:moveTo>
                      <a:pt x="0" y="18"/>
                    </a:moveTo>
                    <a:lnTo>
                      <a:pt x="15" y="18"/>
                    </a:lnTo>
                    <a:lnTo>
                      <a:pt x="15" y="15"/>
                    </a:lnTo>
                    <a:lnTo>
                      <a:pt x="17" y="12"/>
                    </a:lnTo>
                    <a:lnTo>
                      <a:pt x="15" y="11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1" name="Freeform 192"/>
              <p:cNvSpPr>
                <a:spLocks/>
              </p:cNvSpPr>
              <p:nvPr/>
            </p:nvSpPr>
            <p:spPr bwMode="auto">
              <a:xfrm>
                <a:off x="1905" y="3654"/>
                <a:ext cx="18" cy="18"/>
              </a:xfrm>
              <a:custGeom>
                <a:avLst/>
                <a:gdLst>
                  <a:gd name="T0" fmla="*/ 0 w 18"/>
                  <a:gd name="T1" fmla="*/ 17 h 18"/>
                  <a:gd name="T2" fmla="*/ 17 w 18"/>
                  <a:gd name="T3" fmla="*/ 0 h 18"/>
                  <a:gd name="T4" fmla="*/ 0 w 18"/>
                  <a:gd name="T5" fmla="*/ 0 h 18"/>
                  <a:gd name="T6" fmla="*/ 0 w 18"/>
                  <a:gd name="T7" fmla="*/ 17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8"/>
                  <a:gd name="T14" fmla="*/ 18 w 18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8">
                    <a:moveTo>
                      <a:pt x="0" y="17"/>
                    </a:moveTo>
                    <a:lnTo>
                      <a:pt x="17" y="0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2" name="Freeform 193"/>
              <p:cNvSpPr>
                <a:spLocks/>
              </p:cNvSpPr>
              <p:nvPr/>
            </p:nvSpPr>
            <p:spPr bwMode="auto">
              <a:xfrm>
                <a:off x="2047" y="3657"/>
                <a:ext cx="18" cy="18"/>
              </a:xfrm>
              <a:custGeom>
                <a:avLst/>
                <a:gdLst>
                  <a:gd name="T0" fmla="*/ 0 w 18"/>
                  <a:gd name="T1" fmla="*/ 17 h 18"/>
                  <a:gd name="T2" fmla="*/ 17 w 18"/>
                  <a:gd name="T3" fmla="*/ 9 h 18"/>
                  <a:gd name="T4" fmla="*/ 17 w 18"/>
                  <a:gd name="T5" fmla="*/ 7 h 18"/>
                  <a:gd name="T6" fmla="*/ 17 w 18"/>
                  <a:gd name="T7" fmla="*/ 5 h 18"/>
                  <a:gd name="T8" fmla="*/ 14 w 18"/>
                  <a:gd name="T9" fmla="*/ 2 h 18"/>
                  <a:gd name="T10" fmla="*/ 13 w 18"/>
                  <a:gd name="T11" fmla="*/ 2 h 18"/>
                  <a:gd name="T12" fmla="*/ 13 w 18"/>
                  <a:gd name="T13" fmla="*/ 0 h 18"/>
                  <a:gd name="T14" fmla="*/ 11 w 18"/>
                  <a:gd name="T15" fmla="*/ 0 h 18"/>
                  <a:gd name="T16" fmla="*/ 8 w 18"/>
                  <a:gd name="T17" fmla="*/ 0 h 18"/>
                  <a:gd name="T18" fmla="*/ 5 w 18"/>
                  <a:gd name="T19" fmla="*/ 0 h 18"/>
                  <a:gd name="T20" fmla="*/ 3 w 18"/>
                  <a:gd name="T21" fmla="*/ 0 h 18"/>
                  <a:gd name="T22" fmla="*/ 0 w 18"/>
                  <a:gd name="T23" fmla="*/ 0 h 18"/>
                  <a:gd name="T24" fmla="*/ 0 w 18"/>
                  <a:gd name="T25" fmla="*/ 17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8"/>
                  <a:gd name="T41" fmla="*/ 18 w 18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8">
                    <a:moveTo>
                      <a:pt x="0" y="17"/>
                    </a:moveTo>
                    <a:lnTo>
                      <a:pt x="17" y="9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3" name="Freeform 194"/>
              <p:cNvSpPr>
                <a:spLocks/>
              </p:cNvSpPr>
              <p:nvPr/>
            </p:nvSpPr>
            <p:spPr bwMode="auto">
              <a:xfrm>
                <a:off x="2092" y="3660"/>
                <a:ext cx="18" cy="18"/>
              </a:xfrm>
              <a:custGeom>
                <a:avLst/>
                <a:gdLst>
                  <a:gd name="T0" fmla="*/ 0 w 18"/>
                  <a:gd name="T1" fmla="*/ 17 h 18"/>
                  <a:gd name="T2" fmla="*/ 17 w 18"/>
                  <a:gd name="T3" fmla="*/ 17 h 18"/>
                  <a:gd name="T4" fmla="*/ 17 w 18"/>
                  <a:gd name="T5" fmla="*/ 0 h 18"/>
                  <a:gd name="T6" fmla="*/ 0 w 18"/>
                  <a:gd name="T7" fmla="*/ 0 h 18"/>
                  <a:gd name="T8" fmla="*/ 0 w 18"/>
                  <a:gd name="T9" fmla="*/ 1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7"/>
                    </a:moveTo>
                    <a:lnTo>
                      <a:pt x="17" y="17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4" name="Freeform 195"/>
              <p:cNvSpPr>
                <a:spLocks/>
              </p:cNvSpPr>
              <p:nvPr/>
            </p:nvSpPr>
            <p:spPr bwMode="auto">
              <a:xfrm>
                <a:off x="1952" y="3661"/>
                <a:ext cx="18" cy="18"/>
              </a:xfrm>
              <a:custGeom>
                <a:avLst/>
                <a:gdLst>
                  <a:gd name="T0" fmla="*/ 2 w 18"/>
                  <a:gd name="T1" fmla="*/ 17 h 18"/>
                  <a:gd name="T2" fmla="*/ 17 w 18"/>
                  <a:gd name="T3" fmla="*/ 0 h 18"/>
                  <a:gd name="T4" fmla="*/ 0 w 18"/>
                  <a:gd name="T5" fmla="*/ 0 h 18"/>
                  <a:gd name="T6" fmla="*/ 0 w 18"/>
                  <a:gd name="T7" fmla="*/ 17 h 18"/>
                  <a:gd name="T8" fmla="*/ 2 w 18"/>
                  <a:gd name="T9" fmla="*/ 1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2" y="17"/>
                    </a:moveTo>
                    <a:lnTo>
                      <a:pt x="17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5" name="Freeform 196"/>
              <p:cNvSpPr>
                <a:spLocks/>
              </p:cNvSpPr>
              <p:nvPr/>
            </p:nvSpPr>
            <p:spPr bwMode="auto">
              <a:xfrm>
                <a:off x="1827" y="3664"/>
                <a:ext cx="18" cy="19"/>
              </a:xfrm>
              <a:custGeom>
                <a:avLst/>
                <a:gdLst>
                  <a:gd name="T0" fmla="*/ 1 w 18"/>
                  <a:gd name="T1" fmla="*/ 0 h 19"/>
                  <a:gd name="T2" fmla="*/ 0 w 18"/>
                  <a:gd name="T3" fmla="*/ 1 h 19"/>
                  <a:gd name="T4" fmla="*/ 1 w 18"/>
                  <a:gd name="T5" fmla="*/ 3 h 19"/>
                  <a:gd name="T6" fmla="*/ 2 w 18"/>
                  <a:gd name="T7" fmla="*/ 5 h 19"/>
                  <a:gd name="T8" fmla="*/ 2 w 18"/>
                  <a:gd name="T9" fmla="*/ 7 h 19"/>
                  <a:gd name="T10" fmla="*/ 5 w 18"/>
                  <a:gd name="T11" fmla="*/ 10 h 19"/>
                  <a:gd name="T12" fmla="*/ 6 w 18"/>
                  <a:gd name="T13" fmla="*/ 10 h 19"/>
                  <a:gd name="T14" fmla="*/ 8 w 18"/>
                  <a:gd name="T15" fmla="*/ 13 h 19"/>
                  <a:gd name="T16" fmla="*/ 9 w 18"/>
                  <a:gd name="T17" fmla="*/ 14 h 19"/>
                  <a:gd name="T18" fmla="*/ 10 w 18"/>
                  <a:gd name="T19" fmla="*/ 15 h 19"/>
                  <a:gd name="T20" fmla="*/ 11 w 18"/>
                  <a:gd name="T21" fmla="*/ 18 h 19"/>
                  <a:gd name="T22" fmla="*/ 15 w 18"/>
                  <a:gd name="T23" fmla="*/ 18 h 19"/>
                  <a:gd name="T24" fmla="*/ 17 w 18"/>
                  <a:gd name="T25" fmla="*/ 14 h 19"/>
                  <a:gd name="T26" fmla="*/ 17 w 18"/>
                  <a:gd name="T27" fmla="*/ 10 h 19"/>
                  <a:gd name="T28" fmla="*/ 15 w 18"/>
                  <a:gd name="T29" fmla="*/ 7 h 19"/>
                  <a:gd name="T30" fmla="*/ 14 w 18"/>
                  <a:gd name="T31" fmla="*/ 5 h 19"/>
                  <a:gd name="T32" fmla="*/ 13 w 18"/>
                  <a:gd name="T33" fmla="*/ 3 h 19"/>
                  <a:gd name="T34" fmla="*/ 10 w 18"/>
                  <a:gd name="T35" fmla="*/ 2 h 19"/>
                  <a:gd name="T36" fmla="*/ 8 w 18"/>
                  <a:gd name="T37" fmla="*/ 1 h 19"/>
                  <a:gd name="T38" fmla="*/ 6 w 18"/>
                  <a:gd name="T39" fmla="*/ 1 h 19"/>
                  <a:gd name="T40" fmla="*/ 2 w 18"/>
                  <a:gd name="T41" fmla="*/ 1 h 19"/>
                  <a:gd name="T42" fmla="*/ 0 w 18"/>
                  <a:gd name="T43" fmla="*/ 0 h 19"/>
                  <a:gd name="T44" fmla="*/ 1 w 18"/>
                  <a:gd name="T45" fmla="*/ 0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"/>
                  <a:gd name="T70" fmla="*/ 0 h 19"/>
                  <a:gd name="T71" fmla="*/ 18 w 18"/>
                  <a:gd name="T72" fmla="*/ 19 h 1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" h="19">
                    <a:moveTo>
                      <a:pt x="1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1" y="18"/>
                    </a:lnTo>
                    <a:lnTo>
                      <a:pt x="15" y="18"/>
                    </a:lnTo>
                    <a:lnTo>
                      <a:pt x="17" y="14"/>
                    </a:lnTo>
                    <a:lnTo>
                      <a:pt x="17" y="10"/>
                    </a:lnTo>
                    <a:lnTo>
                      <a:pt x="15" y="7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6" name="Freeform 197"/>
              <p:cNvSpPr>
                <a:spLocks/>
              </p:cNvSpPr>
              <p:nvPr/>
            </p:nvSpPr>
            <p:spPr bwMode="auto">
              <a:xfrm>
                <a:off x="2019" y="3666"/>
                <a:ext cx="18" cy="21"/>
              </a:xfrm>
              <a:custGeom>
                <a:avLst/>
                <a:gdLst>
                  <a:gd name="T0" fmla="*/ 2 w 18"/>
                  <a:gd name="T1" fmla="*/ 0 h 21"/>
                  <a:gd name="T2" fmla="*/ 0 w 18"/>
                  <a:gd name="T3" fmla="*/ 2 h 21"/>
                  <a:gd name="T4" fmla="*/ 0 w 18"/>
                  <a:gd name="T5" fmla="*/ 4 h 21"/>
                  <a:gd name="T6" fmla="*/ 0 w 18"/>
                  <a:gd name="T7" fmla="*/ 6 h 21"/>
                  <a:gd name="T8" fmla="*/ 0 w 18"/>
                  <a:gd name="T9" fmla="*/ 8 h 21"/>
                  <a:gd name="T10" fmla="*/ 0 w 18"/>
                  <a:gd name="T11" fmla="*/ 11 h 21"/>
                  <a:gd name="T12" fmla="*/ 0 w 18"/>
                  <a:gd name="T13" fmla="*/ 13 h 21"/>
                  <a:gd name="T14" fmla="*/ 0 w 18"/>
                  <a:gd name="T15" fmla="*/ 14 h 21"/>
                  <a:gd name="T16" fmla="*/ 2 w 18"/>
                  <a:gd name="T17" fmla="*/ 16 h 21"/>
                  <a:gd name="T18" fmla="*/ 3 w 18"/>
                  <a:gd name="T19" fmla="*/ 18 h 21"/>
                  <a:gd name="T20" fmla="*/ 6 w 18"/>
                  <a:gd name="T21" fmla="*/ 20 h 21"/>
                  <a:gd name="T22" fmla="*/ 17 w 18"/>
                  <a:gd name="T23" fmla="*/ 0 h 21"/>
                  <a:gd name="T24" fmla="*/ 0 w 18"/>
                  <a:gd name="T25" fmla="*/ 0 h 21"/>
                  <a:gd name="T26" fmla="*/ 2 w 18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21"/>
                  <a:gd name="T44" fmla="*/ 18 w 18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21">
                    <a:moveTo>
                      <a:pt x="2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7" name="Freeform 198"/>
              <p:cNvSpPr>
                <a:spLocks/>
              </p:cNvSpPr>
              <p:nvPr/>
            </p:nvSpPr>
            <p:spPr bwMode="auto">
              <a:xfrm>
                <a:off x="1931" y="3671"/>
                <a:ext cx="18" cy="18"/>
              </a:xfrm>
              <a:custGeom>
                <a:avLst/>
                <a:gdLst>
                  <a:gd name="T0" fmla="*/ 0 w 18"/>
                  <a:gd name="T1" fmla="*/ 17 h 18"/>
                  <a:gd name="T2" fmla="*/ 17 w 18"/>
                  <a:gd name="T3" fmla="*/ 17 h 18"/>
                  <a:gd name="T4" fmla="*/ 17 w 18"/>
                  <a:gd name="T5" fmla="*/ 0 h 18"/>
                  <a:gd name="T6" fmla="*/ 0 w 18"/>
                  <a:gd name="T7" fmla="*/ 0 h 18"/>
                  <a:gd name="T8" fmla="*/ 0 w 18"/>
                  <a:gd name="T9" fmla="*/ 1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7"/>
                    </a:moveTo>
                    <a:lnTo>
                      <a:pt x="17" y="17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8" name="Freeform 199"/>
              <p:cNvSpPr>
                <a:spLocks/>
              </p:cNvSpPr>
              <p:nvPr/>
            </p:nvSpPr>
            <p:spPr bwMode="auto">
              <a:xfrm>
                <a:off x="1994" y="3674"/>
                <a:ext cx="18" cy="18"/>
              </a:xfrm>
              <a:custGeom>
                <a:avLst/>
                <a:gdLst>
                  <a:gd name="T0" fmla="*/ 0 w 18"/>
                  <a:gd name="T1" fmla="*/ 3 h 18"/>
                  <a:gd name="T2" fmla="*/ 0 w 18"/>
                  <a:gd name="T3" fmla="*/ 17 h 18"/>
                  <a:gd name="T4" fmla="*/ 17 w 18"/>
                  <a:gd name="T5" fmla="*/ 17 h 18"/>
                  <a:gd name="T6" fmla="*/ 17 w 18"/>
                  <a:gd name="T7" fmla="*/ 0 h 18"/>
                  <a:gd name="T8" fmla="*/ 13 w 18"/>
                  <a:gd name="T9" fmla="*/ 0 h 18"/>
                  <a:gd name="T10" fmla="*/ 13 w 18"/>
                  <a:gd name="T11" fmla="*/ 0 h 18"/>
                  <a:gd name="T12" fmla="*/ 11 w 18"/>
                  <a:gd name="T13" fmla="*/ 0 h 18"/>
                  <a:gd name="T14" fmla="*/ 8 w 18"/>
                  <a:gd name="T15" fmla="*/ 0 h 18"/>
                  <a:gd name="T16" fmla="*/ 5 w 18"/>
                  <a:gd name="T17" fmla="*/ 1 h 18"/>
                  <a:gd name="T18" fmla="*/ 3 w 18"/>
                  <a:gd name="T19" fmla="*/ 1 h 18"/>
                  <a:gd name="T20" fmla="*/ 3 w 18"/>
                  <a:gd name="T21" fmla="*/ 2 h 18"/>
                  <a:gd name="T22" fmla="*/ 3 w 18"/>
                  <a:gd name="T23" fmla="*/ 3 h 18"/>
                  <a:gd name="T24" fmla="*/ 0 w 18"/>
                  <a:gd name="T25" fmla="*/ 3 h 18"/>
                  <a:gd name="T26" fmla="*/ 0 w 18"/>
                  <a:gd name="T27" fmla="*/ 3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0" y="3"/>
                    </a:moveTo>
                    <a:lnTo>
                      <a:pt x="0" y="17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39" name="Freeform 200"/>
              <p:cNvSpPr>
                <a:spLocks/>
              </p:cNvSpPr>
              <p:nvPr/>
            </p:nvSpPr>
            <p:spPr bwMode="auto">
              <a:xfrm>
                <a:off x="2048" y="3685"/>
                <a:ext cx="18" cy="18"/>
              </a:xfrm>
              <a:custGeom>
                <a:avLst/>
                <a:gdLst>
                  <a:gd name="T0" fmla="*/ 10 w 18"/>
                  <a:gd name="T1" fmla="*/ 17 h 18"/>
                  <a:gd name="T2" fmla="*/ 17 w 18"/>
                  <a:gd name="T3" fmla="*/ 0 h 18"/>
                  <a:gd name="T4" fmla="*/ 0 w 18"/>
                  <a:gd name="T5" fmla="*/ 0 h 18"/>
                  <a:gd name="T6" fmla="*/ 10 w 18"/>
                  <a:gd name="T7" fmla="*/ 17 h 18"/>
                  <a:gd name="T8" fmla="*/ 10 w 18"/>
                  <a:gd name="T9" fmla="*/ 1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10" y="17"/>
                    </a:moveTo>
                    <a:lnTo>
                      <a:pt x="17" y="0"/>
                    </a:lnTo>
                    <a:lnTo>
                      <a:pt x="0" y="0"/>
                    </a:lnTo>
                    <a:lnTo>
                      <a:pt x="10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0" name="Freeform 201"/>
              <p:cNvSpPr>
                <a:spLocks/>
              </p:cNvSpPr>
              <p:nvPr/>
            </p:nvSpPr>
            <p:spPr bwMode="auto">
              <a:xfrm>
                <a:off x="2075" y="3689"/>
                <a:ext cx="18" cy="18"/>
              </a:xfrm>
              <a:custGeom>
                <a:avLst/>
                <a:gdLst>
                  <a:gd name="T0" fmla="*/ 2 w 18"/>
                  <a:gd name="T1" fmla="*/ 17 h 18"/>
                  <a:gd name="T2" fmla="*/ 17 w 18"/>
                  <a:gd name="T3" fmla="*/ 17 h 18"/>
                  <a:gd name="T4" fmla="*/ 17 w 18"/>
                  <a:gd name="T5" fmla="*/ 0 h 18"/>
                  <a:gd name="T6" fmla="*/ 0 w 18"/>
                  <a:gd name="T7" fmla="*/ 0 h 18"/>
                  <a:gd name="T8" fmla="*/ 0 w 18"/>
                  <a:gd name="T9" fmla="*/ 17 h 18"/>
                  <a:gd name="T10" fmla="*/ 2 w 18"/>
                  <a:gd name="T11" fmla="*/ 1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8"/>
                  <a:gd name="T20" fmla="*/ 18 w 18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8">
                    <a:moveTo>
                      <a:pt x="2" y="17"/>
                    </a:moveTo>
                    <a:lnTo>
                      <a:pt x="17" y="17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1" name="Freeform 202"/>
              <p:cNvSpPr>
                <a:spLocks/>
              </p:cNvSpPr>
              <p:nvPr/>
            </p:nvSpPr>
            <p:spPr bwMode="auto">
              <a:xfrm>
                <a:off x="1991" y="3692"/>
                <a:ext cx="18" cy="23"/>
              </a:xfrm>
              <a:custGeom>
                <a:avLst/>
                <a:gdLst>
                  <a:gd name="T0" fmla="*/ 9 w 18"/>
                  <a:gd name="T1" fmla="*/ 20 h 23"/>
                  <a:gd name="T2" fmla="*/ 7 w 18"/>
                  <a:gd name="T3" fmla="*/ 19 h 23"/>
                  <a:gd name="T4" fmla="*/ 9 w 18"/>
                  <a:gd name="T5" fmla="*/ 17 h 23"/>
                  <a:gd name="T6" fmla="*/ 11 w 18"/>
                  <a:gd name="T7" fmla="*/ 15 h 23"/>
                  <a:gd name="T8" fmla="*/ 14 w 18"/>
                  <a:gd name="T9" fmla="*/ 12 h 23"/>
                  <a:gd name="T10" fmla="*/ 17 w 18"/>
                  <a:gd name="T11" fmla="*/ 9 h 23"/>
                  <a:gd name="T12" fmla="*/ 17 w 18"/>
                  <a:gd name="T13" fmla="*/ 6 h 23"/>
                  <a:gd name="T14" fmla="*/ 17 w 18"/>
                  <a:gd name="T15" fmla="*/ 4 h 23"/>
                  <a:gd name="T16" fmla="*/ 14 w 18"/>
                  <a:gd name="T17" fmla="*/ 1 h 23"/>
                  <a:gd name="T18" fmla="*/ 9 w 18"/>
                  <a:gd name="T19" fmla="*/ 1 h 23"/>
                  <a:gd name="T20" fmla="*/ 0 w 18"/>
                  <a:gd name="T21" fmla="*/ 0 h 23"/>
                  <a:gd name="T22" fmla="*/ 7 w 18"/>
                  <a:gd name="T23" fmla="*/ 22 h 23"/>
                  <a:gd name="T24" fmla="*/ 9 w 18"/>
                  <a:gd name="T25" fmla="*/ 2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23"/>
                  <a:gd name="T41" fmla="*/ 18 w 18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23">
                    <a:moveTo>
                      <a:pt x="9" y="20"/>
                    </a:moveTo>
                    <a:lnTo>
                      <a:pt x="7" y="19"/>
                    </a:lnTo>
                    <a:lnTo>
                      <a:pt x="9" y="17"/>
                    </a:lnTo>
                    <a:lnTo>
                      <a:pt x="11" y="15"/>
                    </a:lnTo>
                    <a:lnTo>
                      <a:pt x="14" y="12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4" y="1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7" y="22"/>
                    </a:lnTo>
                    <a:lnTo>
                      <a:pt x="9" y="20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2" name="Freeform 203"/>
              <p:cNvSpPr>
                <a:spLocks/>
              </p:cNvSpPr>
              <p:nvPr/>
            </p:nvSpPr>
            <p:spPr bwMode="auto">
              <a:xfrm>
                <a:off x="1853" y="3698"/>
                <a:ext cx="26" cy="18"/>
              </a:xfrm>
              <a:custGeom>
                <a:avLst/>
                <a:gdLst>
                  <a:gd name="T0" fmla="*/ 9 w 26"/>
                  <a:gd name="T1" fmla="*/ 13 h 18"/>
                  <a:gd name="T2" fmla="*/ 0 w 26"/>
                  <a:gd name="T3" fmla="*/ 5 h 18"/>
                  <a:gd name="T4" fmla="*/ 0 w 26"/>
                  <a:gd name="T5" fmla="*/ 10 h 18"/>
                  <a:gd name="T6" fmla="*/ 2 w 26"/>
                  <a:gd name="T7" fmla="*/ 13 h 18"/>
                  <a:gd name="T8" fmla="*/ 4 w 26"/>
                  <a:gd name="T9" fmla="*/ 14 h 18"/>
                  <a:gd name="T10" fmla="*/ 7 w 26"/>
                  <a:gd name="T11" fmla="*/ 15 h 18"/>
                  <a:gd name="T12" fmla="*/ 9 w 26"/>
                  <a:gd name="T13" fmla="*/ 17 h 18"/>
                  <a:gd name="T14" fmla="*/ 12 w 26"/>
                  <a:gd name="T15" fmla="*/ 17 h 18"/>
                  <a:gd name="T16" fmla="*/ 15 w 26"/>
                  <a:gd name="T17" fmla="*/ 15 h 18"/>
                  <a:gd name="T18" fmla="*/ 17 w 26"/>
                  <a:gd name="T19" fmla="*/ 14 h 18"/>
                  <a:gd name="T20" fmla="*/ 20 w 26"/>
                  <a:gd name="T21" fmla="*/ 14 h 18"/>
                  <a:gd name="T22" fmla="*/ 23 w 26"/>
                  <a:gd name="T23" fmla="*/ 13 h 18"/>
                  <a:gd name="T24" fmla="*/ 23 w 26"/>
                  <a:gd name="T25" fmla="*/ 12 h 18"/>
                  <a:gd name="T26" fmla="*/ 23 w 26"/>
                  <a:gd name="T27" fmla="*/ 11 h 18"/>
                  <a:gd name="T28" fmla="*/ 23 w 26"/>
                  <a:gd name="T29" fmla="*/ 10 h 18"/>
                  <a:gd name="T30" fmla="*/ 24 w 26"/>
                  <a:gd name="T31" fmla="*/ 8 h 18"/>
                  <a:gd name="T32" fmla="*/ 24 w 26"/>
                  <a:gd name="T33" fmla="*/ 7 h 18"/>
                  <a:gd name="T34" fmla="*/ 24 w 26"/>
                  <a:gd name="T35" fmla="*/ 6 h 18"/>
                  <a:gd name="T36" fmla="*/ 24 w 26"/>
                  <a:gd name="T37" fmla="*/ 4 h 18"/>
                  <a:gd name="T38" fmla="*/ 24 w 26"/>
                  <a:gd name="T39" fmla="*/ 2 h 18"/>
                  <a:gd name="T40" fmla="*/ 24 w 26"/>
                  <a:gd name="T41" fmla="*/ 2 h 18"/>
                  <a:gd name="T42" fmla="*/ 25 w 26"/>
                  <a:gd name="T43" fmla="*/ 0 h 18"/>
                  <a:gd name="T44" fmla="*/ 25 w 26"/>
                  <a:gd name="T45" fmla="*/ 1 h 18"/>
                  <a:gd name="T46" fmla="*/ 25 w 26"/>
                  <a:gd name="T47" fmla="*/ 2 h 18"/>
                  <a:gd name="T48" fmla="*/ 25 w 26"/>
                  <a:gd name="T49" fmla="*/ 4 h 18"/>
                  <a:gd name="T50" fmla="*/ 23 w 26"/>
                  <a:gd name="T51" fmla="*/ 6 h 18"/>
                  <a:gd name="T52" fmla="*/ 23 w 26"/>
                  <a:gd name="T53" fmla="*/ 9 h 18"/>
                  <a:gd name="T54" fmla="*/ 22 w 26"/>
                  <a:gd name="T55" fmla="*/ 11 h 18"/>
                  <a:gd name="T56" fmla="*/ 21 w 26"/>
                  <a:gd name="T57" fmla="*/ 13 h 18"/>
                  <a:gd name="T58" fmla="*/ 19 w 26"/>
                  <a:gd name="T59" fmla="*/ 14 h 18"/>
                  <a:gd name="T60" fmla="*/ 18 w 26"/>
                  <a:gd name="T61" fmla="*/ 14 h 18"/>
                  <a:gd name="T62" fmla="*/ 15 w 26"/>
                  <a:gd name="T63" fmla="*/ 13 h 18"/>
                  <a:gd name="T64" fmla="*/ 16 w 26"/>
                  <a:gd name="T65" fmla="*/ 9 h 18"/>
                  <a:gd name="T66" fmla="*/ 15 w 26"/>
                  <a:gd name="T67" fmla="*/ 5 h 18"/>
                  <a:gd name="T68" fmla="*/ 15 w 26"/>
                  <a:gd name="T69" fmla="*/ 2 h 18"/>
                  <a:gd name="T70" fmla="*/ 13 w 26"/>
                  <a:gd name="T71" fmla="*/ 1 h 18"/>
                  <a:gd name="T72" fmla="*/ 12 w 26"/>
                  <a:gd name="T73" fmla="*/ 0 h 18"/>
                  <a:gd name="T74" fmla="*/ 11 w 26"/>
                  <a:gd name="T75" fmla="*/ 1 h 18"/>
                  <a:gd name="T76" fmla="*/ 9 w 26"/>
                  <a:gd name="T77" fmla="*/ 2 h 18"/>
                  <a:gd name="T78" fmla="*/ 9 w 26"/>
                  <a:gd name="T79" fmla="*/ 5 h 18"/>
                  <a:gd name="T80" fmla="*/ 9 w 26"/>
                  <a:gd name="T81" fmla="*/ 8 h 18"/>
                  <a:gd name="T82" fmla="*/ 9 w 26"/>
                  <a:gd name="T83" fmla="*/ 13 h 18"/>
                  <a:gd name="T84" fmla="*/ 9 w 26"/>
                  <a:gd name="T85" fmla="*/ 13 h 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6"/>
                  <a:gd name="T130" fmla="*/ 0 h 18"/>
                  <a:gd name="T131" fmla="*/ 26 w 26"/>
                  <a:gd name="T132" fmla="*/ 18 h 1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6" h="18">
                    <a:moveTo>
                      <a:pt x="9" y="13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4"/>
                    </a:lnTo>
                    <a:lnTo>
                      <a:pt x="7" y="15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4"/>
                    </a:lnTo>
                    <a:lnTo>
                      <a:pt x="20" y="14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6"/>
                    </a:lnTo>
                    <a:lnTo>
                      <a:pt x="23" y="9"/>
                    </a:lnTo>
                    <a:lnTo>
                      <a:pt x="22" y="11"/>
                    </a:lnTo>
                    <a:lnTo>
                      <a:pt x="21" y="13"/>
                    </a:lnTo>
                    <a:lnTo>
                      <a:pt x="19" y="14"/>
                    </a:lnTo>
                    <a:lnTo>
                      <a:pt x="18" y="14"/>
                    </a:lnTo>
                    <a:lnTo>
                      <a:pt x="15" y="13"/>
                    </a:lnTo>
                    <a:lnTo>
                      <a:pt x="16" y="9"/>
                    </a:lnTo>
                    <a:lnTo>
                      <a:pt x="15" y="5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9" y="13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3" name="Freeform 204"/>
              <p:cNvSpPr>
                <a:spLocks/>
              </p:cNvSpPr>
              <p:nvPr/>
            </p:nvSpPr>
            <p:spPr bwMode="auto">
              <a:xfrm>
                <a:off x="2025" y="3702"/>
                <a:ext cx="18" cy="18"/>
              </a:xfrm>
              <a:custGeom>
                <a:avLst/>
                <a:gdLst>
                  <a:gd name="T0" fmla="*/ 5 w 18"/>
                  <a:gd name="T1" fmla="*/ 17 h 18"/>
                  <a:gd name="T2" fmla="*/ 7 w 18"/>
                  <a:gd name="T3" fmla="*/ 17 h 18"/>
                  <a:gd name="T4" fmla="*/ 9 w 18"/>
                  <a:gd name="T5" fmla="*/ 14 h 18"/>
                  <a:gd name="T6" fmla="*/ 11 w 18"/>
                  <a:gd name="T7" fmla="*/ 13 h 18"/>
                  <a:gd name="T8" fmla="*/ 14 w 18"/>
                  <a:gd name="T9" fmla="*/ 11 h 18"/>
                  <a:gd name="T10" fmla="*/ 17 w 18"/>
                  <a:gd name="T11" fmla="*/ 9 h 18"/>
                  <a:gd name="T12" fmla="*/ 17 w 18"/>
                  <a:gd name="T13" fmla="*/ 7 h 18"/>
                  <a:gd name="T14" fmla="*/ 17 w 18"/>
                  <a:gd name="T15" fmla="*/ 5 h 18"/>
                  <a:gd name="T16" fmla="*/ 15 w 18"/>
                  <a:gd name="T17" fmla="*/ 3 h 18"/>
                  <a:gd name="T18" fmla="*/ 11 w 18"/>
                  <a:gd name="T19" fmla="*/ 2 h 18"/>
                  <a:gd name="T20" fmla="*/ 8 w 18"/>
                  <a:gd name="T21" fmla="*/ 0 h 18"/>
                  <a:gd name="T22" fmla="*/ 7 w 18"/>
                  <a:gd name="T23" fmla="*/ 2 h 18"/>
                  <a:gd name="T24" fmla="*/ 7 w 18"/>
                  <a:gd name="T25" fmla="*/ 3 h 18"/>
                  <a:gd name="T26" fmla="*/ 5 w 18"/>
                  <a:gd name="T27" fmla="*/ 5 h 18"/>
                  <a:gd name="T28" fmla="*/ 3 w 18"/>
                  <a:gd name="T29" fmla="*/ 7 h 18"/>
                  <a:gd name="T30" fmla="*/ 2 w 18"/>
                  <a:gd name="T31" fmla="*/ 8 h 18"/>
                  <a:gd name="T32" fmla="*/ 0 w 18"/>
                  <a:gd name="T33" fmla="*/ 10 h 18"/>
                  <a:gd name="T34" fmla="*/ 0 w 18"/>
                  <a:gd name="T35" fmla="*/ 11 h 18"/>
                  <a:gd name="T36" fmla="*/ 0 w 18"/>
                  <a:gd name="T37" fmla="*/ 14 h 18"/>
                  <a:gd name="T38" fmla="*/ 2 w 18"/>
                  <a:gd name="T39" fmla="*/ 15 h 18"/>
                  <a:gd name="T40" fmla="*/ 4 w 18"/>
                  <a:gd name="T41" fmla="*/ 17 h 18"/>
                  <a:gd name="T42" fmla="*/ 5 w 18"/>
                  <a:gd name="T43" fmla="*/ 17 h 1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8"/>
                  <a:gd name="T68" fmla="*/ 18 w 18"/>
                  <a:gd name="T69" fmla="*/ 18 h 1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8">
                    <a:moveTo>
                      <a:pt x="5" y="17"/>
                    </a:moveTo>
                    <a:lnTo>
                      <a:pt x="7" y="17"/>
                    </a:lnTo>
                    <a:lnTo>
                      <a:pt x="9" y="14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5" y="3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5" y="17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4" name="Freeform 205"/>
              <p:cNvSpPr>
                <a:spLocks/>
              </p:cNvSpPr>
              <p:nvPr/>
            </p:nvSpPr>
            <p:spPr bwMode="auto">
              <a:xfrm>
                <a:off x="1901" y="3707"/>
                <a:ext cx="18" cy="35"/>
              </a:xfrm>
              <a:custGeom>
                <a:avLst/>
                <a:gdLst>
                  <a:gd name="T0" fmla="*/ 0 w 18"/>
                  <a:gd name="T1" fmla="*/ 1 h 35"/>
                  <a:gd name="T2" fmla="*/ 1 w 18"/>
                  <a:gd name="T3" fmla="*/ 0 h 35"/>
                  <a:gd name="T4" fmla="*/ 3 w 18"/>
                  <a:gd name="T5" fmla="*/ 0 h 35"/>
                  <a:gd name="T6" fmla="*/ 4 w 18"/>
                  <a:gd name="T7" fmla="*/ 1 h 35"/>
                  <a:gd name="T8" fmla="*/ 6 w 18"/>
                  <a:gd name="T9" fmla="*/ 1 h 35"/>
                  <a:gd name="T10" fmla="*/ 7 w 18"/>
                  <a:gd name="T11" fmla="*/ 3 h 35"/>
                  <a:gd name="T12" fmla="*/ 10 w 18"/>
                  <a:gd name="T13" fmla="*/ 5 h 35"/>
                  <a:gd name="T14" fmla="*/ 11 w 18"/>
                  <a:gd name="T15" fmla="*/ 6 h 35"/>
                  <a:gd name="T16" fmla="*/ 12 w 18"/>
                  <a:gd name="T17" fmla="*/ 8 h 35"/>
                  <a:gd name="T18" fmla="*/ 12 w 18"/>
                  <a:gd name="T19" fmla="*/ 9 h 35"/>
                  <a:gd name="T20" fmla="*/ 14 w 18"/>
                  <a:gd name="T21" fmla="*/ 12 h 35"/>
                  <a:gd name="T22" fmla="*/ 14 w 18"/>
                  <a:gd name="T23" fmla="*/ 17 h 35"/>
                  <a:gd name="T24" fmla="*/ 0 w 18"/>
                  <a:gd name="T25" fmla="*/ 17 h 35"/>
                  <a:gd name="T26" fmla="*/ 0 w 18"/>
                  <a:gd name="T27" fmla="*/ 27 h 35"/>
                  <a:gd name="T28" fmla="*/ 2 w 18"/>
                  <a:gd name="T29" fmla="*/ 26 h 35"/>
                  <a:gd name="T30" fmla="*/ 4 w 18"/>
                  <a:gd name="T31" fmla="*/ 26 h 35"/>
                  <a:gd name="T32" fmla="*/ 4 w 18"/>
                  <a:gd name="T33" fmla="*/ 27 h 35"/>
                  <a:gd name="T34" fmla="*/ 4 w 18"/>
                  <a:gd name="T35" fmla="*/ 27 h 35"/>
                  <a:gd name="T36" fmla="*/ 4 w 18"/>
                  <a:gd name="T37" fmla="*/ 28 h 35"/>
                  <a:gd name="T38" fmla="*/ 4 w 18"/>
                  <a:gd name="T39" fmla="*/ 29 h 35"/>
                  <a:gd name="T40" fmla="*/ 4 w 18"/>
                  <a:gd name="T41" fmla="*/ 31 h 35"/>
                  <a:gd name="T42" fmla="*/ 4 w 18"/>
                  <a:gd name="T43" fmla="*/ 32 h 35"/>
                  <a:gd name="T44" fmla="*/ 4 w 18"/>
                  <a:gd name="T45" fmla="*/ 32 h 35"/>
                  <a:gd name="T46" fmla="*/ 6 w 18"/>
                  <a:gd name="T47" fmla="*/ 34 h 35"/>
                  <a:gd name="T48" fmla="*/ 10 w 18"/>
                  <a:gd name="T49" fmla="*/ 31 h 35"/>
                  <a:gd name="T50" fmla="*/ 12 w 18"/>
                  <a:gd name="T51" fmla="*/ 28 h 35"/>
                  <a:gd name="T52" fmla="*/ 14 w 18"/>
                  <a:gd name="T53" fmla="*/ 25 h 35"/>
                  <a:gd name="T54" fmla="*/ 15 w 18"/>
                  <a:gd name="T55" fmla="*/ 21 h 35"/>
                  <a:gd name="T56" fmla="*/ 16 w 18"/>
                  <a:gd name="T57" fmla="*/ 18 h 35"/>
                  <a:gd name="T58" fmla="*/ 17 w 18"/>
                  <a:gd name="T59" fmla="*/ 14 h 35"/>
                  <a:gd name="T60" fmla="*/ 16 w 18"/>
                  <a:gd name="T61" fmla="*/ 10 h 35"/>
                  <a:gd name="T62" fmla="*/ 15 w 18"/>
                  <a:gd name="T63" fmla="*/ 7 h 35"/>
                  <a:gd name="T64" fmla="*/ 14 w 18"/>
                  <a:gd name="T65" fmla="*/ 4 h 35"/>
                  <a:gd name="T66" fmla="*/ 12 w 18"/>
                  <a:gd name="T67" fmla="*/ 1 h 35"/>
                  <a:gd name="T68" fmla="*/ 11 w 18"/>
                  <a:gd name="T69" fmla="*/ 1 h 35"/>
                  <a:gd name="T70" fmla="*/ 10 w 18"/>
                  <a:gd name="T71" fmla="*/ 1 h 35"/>
                  <a:gd name="T72" fmla="*/ 7 w 18"/>
                  <a:gd name="T73" fmla="*/ 1 h 35"/>
                  <a:gd name="T74" fmla="*/ 6 w 18"/>
                  <a:gd name="T75" fmla="*/ 0 h 35"/>
                  <a:gd name="T76" fmla="*/ 5 w 18"/>
                  <a:gd name="T77" fmla="*/ 0 h 35"/>
                  <a:gd name="T78" fmla="*/ 4 w 18"/>
                  <a:gd name="T79" fmla="*/ 0 h 35"/>
                  <a:gd name="T80" fmla="*/ 3 w 18"/>
                  <a:gd name="T81" fmla="*/ 0 h 35"/>
                  <a:gd name="T82" fmla="*/ 2 w 18"/>
                  <a:gd name="T83" fmla="*/ 0 h 35"/>
                  <a:gd name="T84" fmla="*/ 1 w 18"/>
                  <a:gd name="T85" fmla="*/ 0 h 35"/>
                  <a:gd name="T86" fmla="*/ 0 w 18"/>
                  <a:gd name="T87" fmla="*/ 1 h 3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"/>
                  <a:gd name="T133" fmla="*/ 0 h 35"/>
                  <a:gd name="T134" fmla="*/ 18 w 18"/>
                  <a:gd name="T135" fmla="*/ 35 h 3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" h="35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3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4" y="12"/>
                    </a:lnTo>
                    <a:lnTo>
                      <a:pt x="14" y="17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2" y="26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10" y="31"/>
                    </a:lnTo>
                    <a:lnTo>
                      <a:pt x="12" y="28"/>
                    </a:lnTo>
                    <a:lnTo>
                      <a:pt x="14" y="25"/>
                    </a:lnTo>
                    <a:lnTo>
                      <a:pt x="15" y="21"/>
                    </a:lnTo>
                    <a:lnTo>
                      <a:pt x="16" y="18"/>
                    </a:lnTo>
                    <a:lnTo>
                      <a:pt x="17" y="14"/>
                    </a:lnTo>
                    <a:lnTo>
                      <a:pt x="16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5" name="Freeform 206"/>
              <p:cNvSpPr>
                <a:spLocks/>
              </p:cNvSpPr>
              <p:nvPr/>
            </p:nvSpPr>
            <p:spPr bwMode="auto">
              <a:xfrm>
                <a:off x="1820" y="3718"/>
                <a:ext cx="18" cy="18"/>
              </a:xfrm>
              <a:custGeom>
                <a:avLst/>
                <a:gdLst>
                  <a:gd name="T0" fmla="*/ 0 w 18"/>
                  <a:gd name="T1" fmla="*/ 10 h 18"/>
                  <a:gd name="T2" fmla="*/ 1 w 18"/>
                  <a:gd name="T3" fmla="*/ 12 h 18"/>
                  <a:gd name="T4" fmla="*/ 1 w 18"/>
                  <a:gd name="T5" fmla="*/ 13 h 18"/>
                  <a:gd name="T6" fmla="*/ 3 w 18"/>
                  <a:gd name="T7" fmla="*/ 14 h 18"/>
                  <a:gd name="T8" fmla="*/ 4 w 18"/>
                  <a:gd name="T9" fmla="*/ 15 h 18"/>
                  <a:gd name="T10" fmla="*/ 5 w 18"/>
                  <a:gd name="T11" fmla="*/ 15 h 18"/>
                  <a:gd name="T12" fmla="*/ 6 w 18"/>
                  <a:gd name="T13" fmla="*/ 17 h 18"/>
                  <a:gd name="T14" fmla="*/ 8 w 18"/>
                  <a:gd name="T15" fmla="*/ 17 h 18"/>
                  <a:gd name="T16" fmla="*/ 10 w 18"/>
                  <a:gd name="T17" fmla="*/ 17 h 18"/>
                  <a:gd name="T18" fmla="*/ 11 w 18"/>
                  <a:gd name="T19" fmla="*/ 17 h 18"/>
                  <a:gd name="T20" fmla="*/ 12 w 18"/>
                  <a:gd name="T21" fmla="*/ 17 h 18"/>
                  <a:gd name="T22" fmla="*/ 12 w 18"/>
                  <a:gd name="T23" fmla="*/ 14 h 18"/>
                  <a:gd name="T24" fmla="*/ 13 w 18"/>
                  <a:gd name="T25" fmla="*/ 13 h 18"/>
                  <a:gd name="T26" fmla="*/ 14 w 18"/>
                  <a:gd name="T27" fmla="*/ 11 h 18"/>
                  <a:gd name="T28" fmla="*/ 15 w 18"/>
                  <a:gd name="T29" fmla="*/ 10 h 18"/>
                  <a:gd name="T30" fmla="*/ 16 w 18"/>
                  <a:gd name="T31" fmla="*/ 8 h 18"/>
                  <a:gd name="T32" fmla="*/ 16 w 18"/>
                  <a:gd name="T33" fmla="*/ 7 h 18"/>
                  <a:gd name="T34" fmla="*/ 17 w 18"/>
                  <a:gd name="T35" fmla="*/ 5 h 18"/>
                  <a:gd name="T36" fmla="*/ 17 w 18"/>
                  <a:gd name="T37" fmla="*/ 4 h 18"/>
                  <a:gd name="T38" fmla="*/ 16 w 18"/>
                  <a:gd name="T39" fmla="*/ 2 h 18"/>
                  <a:gd name="T40" fmla="*/ 15 w 18"/>
                  <a:gd name="T41" fmla="*/ 0 h 18"/>
                  <a:gd name="T42" fmla="*/ 13 w 18"/>
                  <a:gd name="T43" fmla="*/ 1 h 18"/>
                  <a:gd name="T44" fmla="*/ 11 w 18"/>
                  <a:gd name="T45" fmla="*/ 2 h 18"/>
                  <a:gd name="T46" fmla="*/ 10 w 18"/>
                  <a:gd name="T47" fmla="*/ 2 h 18"/>
                  <a:gd name="T48" fmla="*/ 7 w 18"/>
                  <a:gd name="T49" fmla="*/ 2 h 18"/>
                  <a:gd name="T50" fmla="*/ 6 w 18"/>
                  <a:gd name="T51" fmla="*/ 3 h 18"/>
                  <a:gd name="T52" fmla="*/ 4 w 18"/>
                  <a:gd name="T53" fmla="*/ 4 h 18"/>
                  <a:gd name="T54" fmla="*/ 2 w 18"/>
                  <a:gd name="T55" fmla="*/ 4 h 18"/>
                  <a:gd name="T56" fmla="*/ 1 w 18"/>
                  <a:gd name="T57" fmla="*/ 6 h 18"/>
                  <a:gd name="T58" fmla="*/ 0 w 18"/>
                  <a:gd name="T59" fmla="*/ 7 h 18"/>
                  <a:gd name="T60" fmla="*/ 0 w 18"/>
                  <a:gd name="T61" fmla="*/ 10 h 18"/>
                  <a:gd name="T62" fmla="*/ 0 w 18"/>
                  <a:gd name="T63" fmla="*/ 10 h 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"/>
                  <a:gd name="T97" fmla="*/ 0 h 18"/>
                  <a:gd name="T98" fmla="*/ 18 w 18"/>
                  <a:gd name="T99" fmla="*/ 18 h 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" h="18">
                    <a:moveTo>
                      <a:pt x="0" y="10"/>
                    </a:moveTo>
                    <a:lnTo>
                      <a:pt x="1" y="12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4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5" y="10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6" y="2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6" name="Freeform 207"/>
              <p:cNvSpPr>
                <a:spLocks/>
              </p:cNvSpPr>
              <p:nvPr/>
            </p:nvSpPr>
            <p:spPr bwMode="auto">
              <a:xfrm>
                <a:off x="2035" y="3741"/>
                <a:ext cx="18" cy="18"/>
              </a:xfrm>
              <a:custGeom>
                <a:avLst/>
                <a:gdLst>
                  <a:gd name="T0" fmla="*/ 0 w 18"/>
                  <a:gd name="T1" fmla="*/ 12 h 18"/>
                  <a:gd name="T2" fmla="*/ 17 w 18"/>
                  <a:gd name="T3" fmla="*/ 17 h 18"/>
                  <a:gd name="T4" fmla="*/ 17 w 18"/>
                  <a:gd name="T5" fmla="*/ 0 h 18"/>
                  <a:gd name="T6" fmla="*/ 6 w 18"/>
                  <a:gd name="T7" fmla="*/ 1 h 18"/>
                  <a:gd name="T8" fmla="*/ 0 w 18"/>
                  <a:gd name="T9" fmla="*/ 1 h 18"/>
                  <a:gd name="T10" fmla="*/ 0 w 18"/>
                  <a:gd name="T11" fmla="*/ 4 h 18"/>
                  <a:gd name="T12" fmla="*/ 0 w 18"/>
                  <a:gd name="T13" fmla="*/ 4 h 18"/>
                  <a:gd name="T14" fmla="*/ 0 w 18"/>
                  <a:gd name="T15" fmla="*/ 5 h 18"/>
                  <a:gd name="T16" fmla="*/ 0 w 18"/>
                  <a:gd name="T17" fmla="*/ 8 h 18"/>
                  <a:gd name="T18" fmla="*/ 0 w 18"/>
                  <a:gd name="T19" fmla="*/ 9 h 18"/>
                  <a:gd name="T20" fmla="*/ 0 w 18"/>
                  <a:gd name="T21" fmla="*/ 9 h 18"/>
                  <a:gd name="T22" fmla="*/ 0 w 18"/>
                  <a:gd name="T23" fmla="*/ 12 h 18"/>
                  <a:gd name="T24" fmla="*/ 0 w 18"/>
                  <a:gd name="T25" fmla="*/ 13 h 18"/>
                  <a:gd name="T26" fmla="*/ 0 w 18"/>
                  <a:gd name="T27" fmla="*/ 12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0" y="12"/>
                    </a:moveTo>
                    <a:lnTo>
                      <a:pt x="17" y="17"/>
                    </a:lnTo>
                    <a:lnTo>
                      <a:pt x="17" y="0"/>
                    </a:lnTo>
                    <a:lnTo>
                      <a:pt x="6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7" name="Freeform 208"/>
              <p:cNvSpPr>
                <a:spLocks/>
              </p:cNvSpPr>
              <p:nvPr/>
            </p:nvSpPr>
            <p:spPr bwMode="auto">
              <a:xfrm>
                <a:off x="1853" y="3740"/>
                <a:ext cx="19" cy="33"/>
              </a:xfrm>
              <a:custGeom>
                <a:avLst/>
                <a:gdLst>
                  <a:gd name="T0" fmla="*/ 8 w 19"/>
                  <a:gd name="T1" fmla="*/ 1 h 33"/>
                  <a:gd name="T2" fmla="*/ 9 w 19"/>
                  <a:gd name="T3" fmla="*/ 2 h 33"/>
                  <a:gd name="T4" fmla="*/ 10 w 19"/>
                  <a:gd name="T5" fmla="*/ 3 h 33"/>
                  <a:gd name="T6" fmla="*/ 12 w 19"/>
                  <a:gd name="T7" fmla="*/ 5 h 33"/>
                  <a:gd name="T8" fmla="*/ 12 w 19"/>
                  <a:gd name="T9" fmla="*/ 6 h 33"/>
                  <a:gd name="T10" fmla="*/ 14 w 19"/>
                  <a:gd name="T11" fmla="*/ 8 h 33"/>
                  <a:gd name="T12" fmla="*/ 14 w 19"/>
                  <a:gd name="T13" fmla="*/ 9 h 33"/>
                  <a:gd name="T14" fmla="*/ 15 w 19"/>
                  <a:gd name="T15" fmla="*/ 10 h 33"/>
                  <a:gd name="T16" fmla="*/ 16 w 19"/>
                  <a:gd name="T17" fmla="*/ 12 h 33"/>
                  <a:gd name="T18" fmla="*/ 16 w 19"/>
                  <a:gd name="T19" fmla="*/ 16 h 33"/>
                  <a:gd name="T20" fmla="*/ 16 w 19"/>
                  <a:gd name="T21" fmla="*/ 19 h 33"/>
                  <a:gd name="T22" fmla="*/ 15 w 19"/>
                  <a:gd name="T23" fmla="*/ 19 h 33"/>
                  <a:gd name="T24" fmla="*/ 15 w 19"/>
                  <a:gd name="T25" fmla="*/ 20 h 33"/>
                  <a:gd name="T26" fmla="*/ 14 w 19"/>
                  <a:gd name="T27" fmla="*/ 21 h 33"/>
                  <a:gd name="T28" fmla="*/ 14 w 19"/>
                  <a:gd name="T29" fmla="*/ 21 h 33"/>
                  <a:gd name="T30" fmla="*/ 14 w 19"/>
                  <a:gd name="T31" fmla="*/ 22 h 33"/>
                  <a:gd name="T32" fmla="*/ 12 w 19"/>
                  <a:gd name="T33" fmla="*/ 23 h 33"/>
                  <a:gd name="T34" fmla="*/ 12 w 19"/>
                  <a:gd name="T35" fmla="*/ 24 h 33"/>
                  <a:gd name="T36" fmla="*/ 11 w 19"/>
                  <a:gd name="T37" fmla="*/ 24 h 33"/>
                  <a:gd name="T38" fmla="*/ 10 w 19"/>
                  <a:gd name="T39" fmla="*/ 24 h 33"/>
                  <a:gd name="T40" fmla="*/ 10 w 19"/>
                  <a:gd name="T41" fmla="*/ 24 h 33"/>
                  <a:gd name="T42" fmla="*/ 10 w 19"/>
                  <a:gd name="T43" fmla="*/ 24 h 33"/>
                  <a:gd name="T44" fmla="*/ 10 w 19"/>
                  <a:gd name="T45" fmla="*/ 22 h 33"/>
                  <a:gd name="T46" fmla="*/ 10 w 19"/>
                  <a:gd name="T47" fmla="*/ 21 h 33"/>
                  <a:gd name="T48" fmla="*/ 10 w 19"/>
                  <a:gd name="T49" fmla="*/ 19 h 33"/>
                  <a:gd name="T50" fmla="*/ 9 w 19"/>
                  <a:gd name="T51" fmla="*/ 18 h 33"/>
                  <a:gd name="T52" fmla="*/ 9 w 19"/>
                  <a:gd name="T53" fmla="*/ 17 h 33"/>
                  <a:gd name="T54" fmla="*/ 7 w 19"/>
                  <a:gd name="T55" fmla="*/ 17 h 33"/>
                  <a:gd name="T56" fmla="*/ 7 w 19"/>
                  <a:gd name="T57" fmla="*/ 16 h 33"/>
                  <a:gd name="T58" fmla="*/ 5 w 19"/>
                  <a:gd name="T59" fmla="*/ 16 h 33"/>
                  <a:gd name="T60" fmla="*/ 3 w 19"/>
                  <a:gd name="T61" fmla="*/ 17 h 33"/>
                  <a:gd name="T62" fmla="*/ 0 w 19"/>
                  <a:gd name="T63" fmla="*/ 21 h 33"/>
                  <a:gd name="T64" fmla="*/ 5 w 19"/>
                  <a:gd name="T65" fmla="*/ 29 h 33"/>
                  <a:gd name="T66" fmla="*/ 3 w 19"/>
                  <a:gd name="T67" fmla="*/ 32 h 33"/>
                  <a:gd name="T68" fmla="*/ 4 w 19"/>
                  <a:gd name="T69" fmla="*/ 30 h 33"/>
                  <a:gd name="T70" fmla="*/ 5 w 19"/>
                  <a:gd name="T71" fmla="*/ 30 h 33"/>
                  <a:gd name="T72" fmla="*/ 7 w 19"/>
                  <a:gd name="T73" fmla="*/ 30 h 33"/>
                  <a:gd name="T74" fmla="*/ 9 w 19"/>
                  <a:gd name="T75" fmla="*/ 29 h 33"/>
                  <a:gd name="T76" fmla="*/ 10 w 19"/>
                  <a:gd name="T77" fmla="*/ 28 h 33"/>
                  <a:gd name="T78" fmla="*/ 12 w 19"/>
                  <a:gd name="T79" fmla="*/ 26 h 33"/>
                  <a:gd name="T80" fmla="*/ 14 w 19"/>
                  <a:gd name="T81" fmla="*/ 25 h 33"/>
                  <a:gd name="T82" fmla="*/ 16 w 19"/>
                  <a:gd name="T83" fmla="*/ 24 h 33"/>
                  <a:gd name="T84" fmla="*/ 16 w 19"/>
                  <a:gd name="T85" fmla="*/ 21 h 33"/>
                  <a:gd name="T86" fmla="*/ 18 w 19"/>
                  <a:gd name="T87" fmla="*/ 19 h 33"/>
                  <a:gd name="T88" fmla="*/ 18 w 19"/>
                  <a:gd name="T89" fmla="*/ 16 h 33"/>
                  <a:gd name="T90" fmla="*/ 18 w 19"/>
                  <a:gd name="T91" fmla="*/ 12 h 33"/>
                  <a:gd name="T92" fmla="*/ 18 w 19"/>
                  <a:gd name="T93" fmla="*/ 10 h 33"/>
                  <a:gd name="T94" fmla="*/ 17 w 19"/>
                  <a:gd name="T95" fmla="*/ 7 h 33"/>
                  <a:gd name="T96" fmla="*/ 16 w 19"/>
                  <a:gd name="T97" fmla="*/ 5 h 33"/>
                  <a:gd name="T98" fmla="*/ 15 w 19"/>
                  <a:gd name="T99" fmla="*/ 3 h 33"/>
                  <a:gd name="T100" fmla="*/ 14 w 19"/>
                  <a:gd name="T101" fmla="*/ 1 h 33"/>
                  <a:gd name="T102" fmla="*/ 12 w 19"/>
                  <a:gd name="T103" fmla="*/ 1 h 33"/>
                  <a:gd name="T104" fmla="*/ 10 w 19"/>
                  <a:gd name="T105" fmla="*/ 0 h 33"/>
                  <a:gd name="T106" fmla="*/ 7 w 19"/>
                  <a:gd name="T107" fmla="*/ 1 h 33"/>
                  <a:gd name="T108" fmla="*/ 8 w 19"/>
                  <a:gd name="T109" fmla="*/ 1 h 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"/>
                  <a:gd name="T166" fmla="*/ 0 h 33"/>
                  <a:gd name="T167" fmla="*/ 19 w 19"/>
                  <a:gd name="T168" fmla="*/ 33 h 3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" h="33">
                    <a:moveTo>
                      <a:pt x="8" y="1"/>
                    </a:moveTo>
                    <a:lnTo>
                      <a:pt x="9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6" y="12"/>
                    </a:lnTo>
                    <a:lnTo>
                      <a:pt x="16" y="16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5" y="20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19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3" y="17"/>
                    </a:lnTo>
                    <a:lnTo>
                      <a:pt x="0" y="21"/>
                    </a:lnTo>
                    <a:lnTo>
                      <a:pt x="5" y="29"/>
                    </a:lnTo>
                    <a:lnTo>
                      <a:pt x="3" y="32"/>
                    </a:lnTo>
                    <a:lnTo>
                      <a:pt x="4" y="30"/>
                    </a:lnTo>
                    <a:lnTo>
                      <a:pt x="5" y="30"/>
                    </a:lnTo>
                    <a:lnTo>
                      <a:pt x="7" y="30"/>
                    </a:lnTo>
                    <a:lnTo>
                      <a:pt x="9" y="29"/>
                    </a:lnTo>
                    <a:lnTo>
                      <a:pt x="10" y="28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6" y="24"/>
                    </a:lnTo>
                    <a:lnTo>
                      <a:pt x="16" y="21"/>
                    </a:lnTo>
                    <a:lnTo>
                      <a:pt x="18" y="19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18" y="10"/>
                    </a:lnTo>
                    <a:lnTo>
                      <a:pt x="17" y="7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8" y="1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8" name="Freeform 209"/>
              <p:cNvSpPr>
                <a:spLocks/>
              </p:cNvSpPr>
              <p:nvPr/>
            </p:nvSpPr>
            <p:spPr bwMode="auto">
              <a:xfrm>
                <a:off x="2011" y="3772"/>
                <a:ext cx="18" cy="41"/>
              </a:xfrm>
              <a:custGeom>
                <a:avLst/>
                <a:gdLst>
                  <a:gd name="T0" fmla="*/ 1 w 18"/>
                  <a:gd name="T1" fmla="*/ 36 h 41"/>
                  <a:gd name="T2" fmla="*/ 2 w 18"/>
                  <a:gd name="T3" fmla="*/ 34 h 41"/>
                  <a:gd name="T4" fmla="*/ 4 w 18"/>
                  <a:gd name="T5" fmla="*/ 33 h 41"/>
                  <a:gd name="T6" fmla="*/ 5 w 18"/>
                  <a:gd name="T7" fmla="*/ 34 h 41"/>
                  <a:gd name="T8" fmla="*/ 6 w 18"/>
                  <a:gd name="T9" fmla="*/ 35 h 41"/>
                  <a:gd name="T10" fmla="*/ 7 w 18"/>
                  <a:gd name="T11" fmla="*/ 36 h 41"/>
                  <a:gd name="T12" fmla="*/ 9 w 18"/>
                  <a:gd name="T13" fmla="*/ 38 h 41"/>
                  <a:gd name="T14" fmla="*/ 10 w 18"/>
                  <a:gd name="T15" fmla="*/ 38 h 41"/>
                  <a:gd name="T16" fmla="*/ 11 w 18"/>
                  <a:gd name="T17" fmla="*/ 40 h 41"/>
                  <a:gd name="T18" fmla="*/ 11 w 18"/>
                  <a:gd name="T19" fmla="*/ 40 h 41"/>
                  <a:gd name="T20" fmla="*/ 12 w 18"/>
                  <a:gd name="T21" fmla="*/ 38 h 41"/>
                  <a:gd name="T22" fmla="*/ 15 w 18"/>
                  <a:gd name="T23" fmla="*/ 34 h 41"/>
                  <a:gd name="T24" fmla="*/ 17 w 18"/>
                  <a:gd name="T25" fmla="*/ 31 h 41"/>
                  <a:gd name="T26" fmla="*/ 17 w 18"/>
                  <a:gd name="T27" fmla="*/ 28 h 41"/>
                  <a:gd name="T28" fmla="*/ 17 w 18"/>
                  <a:gd name="T29" fmla="*/ 23 h 41"/>
                  <a:gd name="T30" fmla="*/ 17 w 18"/>
                  <a:gd name="T31" fmla="*/ 20 h 41"/>
                  <a:gd name="T32" fmla="*/ 15 w 18"/>
                  <a:gd name="T33" fmla="*/ 16 h 41"/>
                  <a:gd name="T34" fmla="*/ 14 w 18"/>
                  <a:gd name="T35" fmla="*/ 11 h 41"/>
                  <a:gd name="T36" fmla="*/ 14 w 18"/>
                  <a:gd name="T37" fmla="*/ 7 h 41"/>
                  <a:gd name="T38" fmla="*/ 12 w 18"/>
                  <a:gd name="T39" fmla="*/ 3 h 41"/>
                  <a:gd name="T40" fmla="*/ 12 w 18"/>
                  <a:gd name="T41" fmla="*/ 0 h 41"/>
                  <a:gd name="T42" fmla="*/ 9 w 18"/>
                  <a:gd name="T43" fmla="*/ 2 h 41"/>
                  <a:gd name="T44" fmla="*/ 5 w 18"/>
                  <a:gd name="T45" fmla="*/ 4 h 41"/>
                  <a:gd name="T46" fmla="*/ 4 w 18"/>
                  <a:gd name="T47" fmla="*/ 8 h 41"/>
                  <a:gd name="T48" fmla="*/ 1 w 18"/>
                  <a:gd name="T49" fmla="*/ 11 h 41"/>
                  <a:gd name="T50" fmla="*/ 1 w 18"/>
                  <a:gd name="T51" fmla="*/ 15 h 41"/>
                  <a:gd name="T52" fmla="*/ 0 w 18"/>
                  <a:gd name="T53" fmla="*/ 19 h 41"/>
                  <a:gd name="T54" fmla="*/ 0 w 18"/>
                  <a:gd name="T55" fmla="*/ 23 h 41"/>
                  <a:gd name="T56" fmla="*/ 0 w 18"/>
                  <a:gd name="T57" fmla="*/ 28 h 41"/>
                  <a:gd name="T58" fmla="*/ 0 w 18"/>
                  <a:gd name="T59" fmla="*/ 32 h 41"/>
                  <a:gd name="T60" fmla="*/ 0 w 18"/>
                  <a:gd name="T61" fmla="*/ 36 h 41"/>
                  <a:gd name="T62" fmla="*/ 1 w 18"/>
                  <a:gd name="T63" fmla="*/ 36 h 4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"/>
                  <a:gd name="T97" fmla="*/ 0 h 41"/>
                  <a:gd name="T98" fmla="*/ 18 w 18"/>
                  <a:gd name="T99" fmla="*/ 41 h 4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" h="41">
                    <a:moveTo>
                      <a:pt x="1" y="36"/>
                    </a:moveTo>
                    <a:lnTo>
                      <a:pt x="2" y="34"/>
                    </a:lnTo>
                    <a:lnTo>
                      <a:pt x="4" y="33"/>
                    </a:lnTo>
                    <a:lnTo>
                      <a:pt x="5" y="34"/>
                    </a:lnTo>
                    <a:lnTo>
                      <a:pt x="6" y="35"/>
                    </a:lnTo>
                    <a:lnTo>
                      <a:pt x="7" y="36"/>
                    </a:lnTo>
                    <a:lnTo>
                      <a:pt x="9" y="38"/>
                    </a:lnTo>
                    <a:lnTo>
                      <a:pt x="10" y="38"/>
                    </a:lnTo>
                    <a:lnTo>
                      <a:pt x="11" y="40"/>
                    </a:lnTo>
                    <a:lnTo>
                      <a:pt x="12" y="38"/>
                    </a:lnTo>
                    <a:lnTo>
                      <a:pt x="15" y="34"/>
                    </a:lnTo>
                    <a:lnTo>
                      <a:pt x="17" y="31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7" y="20"/>
                    </a:lnTo>
                    <a:lnTo>
                      <a:pt x="15" y="16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5" y="4"/>
                    </a:lnTo>
                    <a:lnTo>
                      <a:pt x="4" y="8"/>
                    </a:lnTo>
                    <a:lnTo>
                      <a:pt x="1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1" y="36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49" name="Freeform 210"/>
              <p:cNvSpPr>
                <a:spLocks/>
              </p:cNvSpPr>
              <p:nvPr/>
            </p:nvSpPr>
            <p:spPr bwMode="auto">
              <a:xfrm>
                <a:off x="1898" y="3772"/>
                <a:ext cx="23" cy="21"/>
              </a:xfrm>
              <a:custGeom>
                <a:avLst/>
                <a:gdLst>
                  <a:gd name="T0" fmla="*/ 0 w 23"/>
                  <a:gd name="T1" fmla="*/ 2 h 21"/>
                  <a:gd name="T2" fmla="*/ 5 w 23"/>
                  <a:gd name="T3" fmla="*/ 2 h 21"/>
                  <a:gd name="T4" fmla="*/ 5 w 23"/>
                  <a:gd name="T5" fmla="*/ 20 h 21"/>
                  <a:gd name="T6" fmla="*/ 7 w 23"/>
                  <a:gd name="T7" fmla="*/ 20 h 21"/>
                  <a:gd name="T8" fmla="*/ 9 w 23"/>
                  <a:gd name="T9" fmla="*/ 18 h 21"/>
                  <a:gd name="T10" fmla="*/ 10 w 23"/>
                  <a:gd name="T11" fmla="*/ 17 h 21"/>
                  <a:gd name="T12" fmla="*/ 12 w 23"/>
                  <a:gd name="T13" fmla="*/ 16 h 21"/>
                  <a:gd name="T14" fmla="*/ 14 w 23"/>
                  <a:gd name="T15" fmla="*/ 16 h 21"/>
                  <a:gd name="T16" fmla="*/ 16 w 23"/>
                  <a:gd name="T17" fmla="*/ 16 h 21"/>
                  <a:gd name="T18" fmla="*/ 17 w 23"/>
                  <a:gd name="T19" fmla="*/ 16 h 21"/>
                  <a:gd name="T20" fmla="*/ 19 w 23"/>
                  <a:gd name="T21" fmla="*/ 16 h 21"/>
                  <a:gd name="T22" fmla="*/ 21 w 23"/>
                  <a:gd name="T23" fmla="*/ 17 h 21"/>
                  <a:gd name="T24" fmla="*/ 22 w 23"/>
                  <a:gd name="T25" fmla="*/ 20 h 21"/>
                  <a:gd name="T26" fmla="*/ 21 w 23"/>
                  <a:gd name="T27" fmla="*/ 16 h 21"/>
                  <a:gd name="T28" fmla="*/ 19 w 23"/>
                  <a:gd name="T29" fmla="*/ 13 h 21"/>
                  <a:gd name="T30" fmla="*/ 17 w 23"/>
                  <a:gd name="T31" fmla="*/ 10 h 21"/>
                  <a:gd name="T32" fmla="*/ 15 w 23"/>
                  <a:gd name="T33" fmla="*/ 7 h 21"/>
                  <a:gd name="T34" fmla="*/ 14 w 23"/>
                  <a:gd name="T35" fmla="*/ 4 h 21"/>
                  <a:gd name="T36" fmla="*/ 12 w 23"/>
                  <a:gd name="T37" fmla="*/ 2 h 21"/>
                  <a:gd name="T38" fmla="*/ 9 w 23"/>
                  <a:gd name="T39" fmla="*/ 0 h 21"/>
                  <a:gd name="T40" fmla="*/ 6 w 23"/>
                  <a:gd name="T41" fmla="*/ 0 h 21"/>
                  <a:gd name="T42" fmla="*/ 4 w 23"/>
                  <a:gd name="T43" fmla="*/ 0 h 21"/>
                  <a:gd name="T44" fmla="*/ 0 w 23"/>
                  <a:gd name="T45" fmla="*/ 2 h 21"/>
                  <a:gd name="T46" fmla="*/ 0 w 23"/>
                  <a:gd name="T47" fmla="*/ 2 h 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"/>
                  <a:gd name="T73" fmla="*/ 0 h 21"/>
                  <a:gd name="T74" fmla="*/ 23 w 23"/>
                  <a:gd name="T75" fmla="*/ 21 h 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" h="21">
                    <a:moveTo>
                      <a:pt x="0" y="2"/>
                    </a:moveTo>
                    <a:lnTo>
                      <a:pt x="5" y="2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9" y="18"/>
                    </a:lnTo>
                    <a:lnTo>
                      <a:pt x="10" y="17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1" y="17"/>
                    </a:lnTo>
                    <a:lnTo>
                      <a:pt x="22" y="20"/>
                    </a:lnTo>
                    <a:lnTo>
                      <a:pt x="21" y="16"/>
                    </a:lnTo>
                    <a:lnTo>
                      <a:pt x="19" y="13"/>
                    </a:lnTo>
                    <a:lnTo>
                      <a:pt x="17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0" name="Freeform 211"/>
              <p:cNvSpPr>
                <a:spLocks/>
              </p:cNvSpPr>
              <p:nvPr/>
            </p:nvSpPr>
            <p:spPr bwMode="auto">
              <a:xfrm>
                <a:off x="1973" y="3791"/>
                <a:ext cx="18" cy="42"/>
              </a:xfrm>
              <a:custGeom>
                <a:avLst/>
                <a:gdLst>
                  <a:gd name="T0" fmla="*/ 1 w 18"/>
                  <a:gd name="T1" fmla="*/ 33 h 42"/>
                  <a:gd name="T2" fmla="*/ 3 w 18"/>
                  <a:gd name="T3" fmla="*/ 33 h 42"/>
                  <a:gd name="T4" fmla="*/ 4 w 18"/>
                  <a:gd name="T5" fmla="*/ 34 h 42"/>
                  <a:gd name="T6" fmla="*/ 4 w 18"/>
                  <a:gd name="T7" fmla="*/ 35 h 42"/>
                  <a:gd name="T8" fmla="*/ 4 w 18"/>
                  <a:gd name="T9" fmla="*/ 36 h 42"/>
                  <a:gd name="T10" fmla="*/ 5 w 18"/>
                  <a:gd name="T11" fmla="*/ 37 h 42"/>
                  <a:gd name="T12" fmla="*/ 5 w 18"/>
                  <a:gd name="T13" fmla="*/ 38 h 42"/>
                  <a:gd name="T14" fmla="*/ 6 w 18"/>
                  <a:gd name="T15" fmla="*/ 39 h 42"/>
                  <a:gd name="T16" fmla="*/ 6 w 18"/>
                  <a:gd name="T17" fmla="*/ 41 h 42"/>
                  <a:gd name="T18" fmla="*/ 8 w 18"/>
                  <a:gd name="T19" fmla="*/ 41 h 42"/>
                  <a:gd name="T20" fmla="*/ 10 w 18"/>
                  <a:gd name="T21" fmla="*/ 39 h 42"/>
                  <a:gd name="T22" fmla="*/ 11 w 18"/>
                  <a:gd name="T23" fmla="*/ 36 h 42"/>
                  <a:gd name="T24" fmla="*/ 12 w 18"/>
                  <a:gd name="T25" fmla="*/ 32 h 42"/>
                  <a:gd name="T26" fmla="*/ 14 w 18"/>
                  <a:gd name="T27" fmla="*/ 28 h 42"/>
                  <a:gd name="T28" fmla="*/ 14 w 18"/>
                  <a:gd name="T29" fmla="*/ 24 h 42"/>
                  <a:gd name="T30" fmla="*/ 16 w 18"/>
                  <a:gd name="T31" fmla="*/ 19 h 42"/>
                  <a:gd name="T32" fmla="*/ 16 w 18"/>
                  <a:gd name="T33" fmla="*/ 16 h 42"/>
                  <a:gd name="T34" fmla="*/ 17 w 18"/>
                  <a:gd name="T35" fmla="*/ 11 h 42"/>
                  <a:gd name="T36" fmla="*/ 16 w 18"/>
                  <a:gd name="T37" fmla="*/ 7 h 42"/>
                  <a:gd name="T38" fmla="*/ 14 w 18"/>
                  <a:gd name="T39" fmla="*/ 3 h 42"/>
                  <a:gd name="T40" fmla="*/ 13 w 18"/>
                  <a:gd name="T41" fmla="*/ 0 h 42"/>
                  <a:gd name="T42" fmla="*/ 9 w 18"/>
                  <a:gd name="T43" fmla="*/ 0 h 42"/>
                  <a:gd name="T44" fmla="*/ 5 w 18"/>
                  <a:gd name="T45" fmla="*/ 1 h 42"/>
                  <a:gd name="T46" fmla="*/ 3 w 18"/>
                  <a:gd name="T47" fmla="*/ 3 h 42"/>
                  <a:gd name="T48" fmla="*/ 1 w 18"/>
                  <a:gd name="T49" fmla="*/ 6 h 42"/>
                  <a:gd name="T50" fmla="*/ 0 w 18"/>
                  <a:gd name="T51" fmla="*/ 10 h 42"/>
                  <a:gd name="T52" fmla="*/ 0 w 18"/>
                  <a:gd name="T53" fmla="*/ 14 h 42"/>
                  <a:gd name="T54" fmla="*/ 0 w 18"/>
                  <a:gd name="T55" fmla="*/ 19 h 42"/>
                  <a:gd name="T56" fmla="*/ 0 w 18"/>
                  <a:gd name="T57" fmla="*/ 24 h 42"/>
                  <a:gd name="T58" fmla="*/ 0 w 18"/>
                  <a:gd name="T59" fmla="*/ 29 h 42"/>
                  <a:gd name="T60" fmla="*/ 1 w 18"/>
                  <a:gd name="T61" fmla="*/ 33 h 4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"/>
                  <a:gd name="T94" fmla="*/ 0 h 42"/>
                  <a:gd name="T95" fmla="*/ 18 w 18"/>
                  <a:gd name="T96" fmla="*/ 42 h 4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" h="42">
                    <a:moveTo>
                      <a:pt x="1" y="33"/>
                    </a:moveTo>
                    <a:lnTo>
                      <a:pt x="3" y="33"/>
                    </a:lnTo>
                    <a:lnTo>
                      <a:pt x="4" y="34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6" y="39"/>
                    </a:lnTo>
                    <a:lnTo>
                      <a:pt x="6" y="41"/>
                    </a:lnTo>
                    <a:lnTo>
                      <a:pt x="8" y="41"/>
                    </a:lnTo>
                    <a:lnTo>
                      <a:pt x="10" y="39"/>
                    </a:lnTo>
                    <a:lnTo>
                      <a:pt x="11" y="36"/>
                    </a:lnTo>
                    <a:lnTo>
                      <a:pt x="12" y="32"/>
                    </a:lnTo>
                    <a:lnTo>
                      <a:pt x="14" y="28"/>
                    </a:lnTo>
                    <a:lnTo>
                      <a:pt x="14" y="24"/>
                    </a:lnTo>
                    <a:lnTo>
                      <a:pt x="16" y="19"/>
                    </a:lnTo>
                    <a:lnTo>
                      <a:pt x="16" y="16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4" y="3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1" y="33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1" name="Freeform 212"/>
              <p:cNvSpPr>
                <a:spLocks/>
              </p:cNvSpPr>
              <p:nvPr/>
            </p:nvSpPr>
            <p:spPr bwMode="auto">
              <a:xfrm>
                <a:off x="1875" y="3810"/>
                <a:ext cx="18" cy="21"/>
              </a:xfrm>
              <a:custGeom>
                <a:avLst/>
                <a:gdLst>
                  <a:gd name="T0" fmla="*/ 0 w 18"/>
                  <a:gd name="T1" fmla="*/ 0 h 21"/>
                  <a:gd name="T2" fmla="*/ 0 w 18"/>
                  <a:gd name="T3" fmla="*/ 5 h 21"/>
                  <a:gd name="T4" fmla="*/ 0 w 18"/>
                  <a:gd name="T5" fmla="*/ 4 h 21"/>
                  <a:gd name="T6" fmla="*/ 1 w 18"/>
                  <a:gd name="T7" fmla="*/ 4 h 21"/>
                  <a:gd name="T8" fmla="*/ 2 w 18"/>
                  <a:gd name="T9" fmla="*/ 4 h 21"/>
                  <a:gd name="T10" fmla="*/ 2 w 18"/>
                  <a:gd name="T11" fmla="*/ 4 h 21"/>
                  <a:gd name="T12" fmla="*/ 4 w 18"/>
                  <a:gd name="T13" fmla="*/ 4 h 21"/>
                  <a:gd name="T14" fmla="*/ 4 w 18"/>
                  <a:gd name="T15" fmla="*/ 4 h 21"/>
                  <a:gd name="T16" fmla="*/ 6 w 18"/>
                  <a:gd name="T17" fmla="*/ 4 h 21"/>
                  <a:gd name="T18" fmla="*/ 7 w 18"/>
                  <a:gd name="T19" fmla="*/ 5 h 21"/>
                  <a:gd name="T20" fmla="*/ 7 w 18"/>
                  <a:gd name="T21" fmla="*/ 6 h 21"/>
                  <a:gd name="T22" fmla="*/ 8 w 18"/>
                  <a:gd name="T23" fmla="*/ 7 h 21"/>
                  <a:gd name="T24" fmla="*/ 2 w 18"/>
                  <a:gd name="T25" fmla="*/ 14 h 21"/>
                  <a:gd name="T26" fmla="*/ 2 w 18"/>
                  <a:gd name="T27" fmla="*/ 16 h 21"/>
                  <a:gd name="T28" fmla="*/ 4 w 18"/>
                  <a:gd name="T29" fmla="*/ 16 h 21"/>
                  <a:gd name="T30" fmla="*/ 6 w 18"/>
                  <a:gd name="T31" fmla="*/ 18 h 21"/>
                  <a:gd name="T32" fmla="*/ 7 w 18"/>
                  <a:gd name="T33" fmla="*/ 20 h 21"/>
                  <a:gd name="T34" fmla="*/ 9 w 18"/>
                  <a:gd name="T35" fmla="*/ 20 h 21"/>
                  <a:gd name="T36" fmla="*/ 11 w 18"/>
                  <a:gd name="T37" fmla="*/ 20 h 21"/>
                  <a:gd name="T38" fmla="*/ 12 w 18"/>
                  <a:gd name="T39" fmla="*/ 20 h 21"/>
                  <a:gd name="T40" fmla="*/ 14 w 18"/>
                  <a:gd name="T41" fmla="*/ 20 h 21"/>
                  <a:gd name="T42" fmla="*/ 15 w 18"/>
                  <a:gd name="T43" fmla="*/ 20 h 21"/>
                  <a:gd name="T44" fmla="*/ 17 w 18"/>
                  <a:gd name="T45" fmla="*/ 18 h 21"/>
                  <a:gd name="T46" fmla="*/ 16 w 18"/>
                  <a:gd name="T47" fmla="*/ 14 h 21"/>
                  <a:gd name="T48" fmla="*/ 14 w 18"/>
                  <a:gd name="T49" fmla="*/ 12 h 21"/>
                  <a:gd name="T50" fmla="*/ 14 w 18"/>
                  <a:gd name="T51" fmla="*/ 8 h 21"/>
                  <a:gd name="T52" fmla="*/ 12 w 18"/>
                  <a:gd name="T53" fmla="*/ 6 h 21"/>
                  <a:gd name="T54" fmla="*/ 11 w 18"/>
                  <a:gd name="T55" fmla="*/ 4 h 21"/>
                  <a:gd name="T56" fmla="*/ 9 w 18"/>
                  <a:gd name="T57" fmla="*/ 2 h 21"/>
                  <a:gd name="T58" fmla="*/ 7 w 18"/>
                  <a:gd name="T59" fmla="*/ 0 h 21"/>
                  <a:gd name="T60" fmla="*/ 4 w 18"/>
                  <a:gd name="T61" fmla="*/ 0 h 21"/>
                  <a:gd name="T62" fmla="*/ 2 w 18"/>
                  <a:gd name="T63" fmla="*/ 0 h 21"/>
                  <a:gd name="T64" fmla="*/ 0 w 18"/>
                  <a:gd name="T65" fmla="*/ 0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1"/>
                  <a:gd name="T101" fmla="*/ 18 w 18"/>
                  <a:gd name="T102" fmla="*/ 21 h 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1">
                    <a:moveTo>
                      <a:pt x="0" y="0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8" y="7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7" y="20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5" y="20"/>
                    </a:lnTo>
                    <a:lnTo>
                      <a:pt x="17" y="18"/>
                    </a:lnTo>
                    <a:lnTo>
                      <a:pt x="16" y="14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2" y="6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2" name="Freeform 213"/>
              <p:cNvSpPr>
                <a:spLocks/>
              </p:cNvSpPr>
              <p:nvPr/>
            </p:nvSpPr>
            <p:spPr bwMode="auto">
              <a:xfrm>
                <a:off x="1845" y="3835"/>
                <a:ext cx="20" cy="28"/>
              </a:xfrm>
              <a:custGeom>
                <a:avLst/>
                <a:gdLst>
                  <a:gd name="T0" fmla="*/ 15 w 20"/>
                  <a:gd name="T1" fmla="*/ 14 h 28"/>
                  <a:gd name="T2" fmla="*/ 1 w 20"/>
                  <a:gd name="T3" fmla="*/ 14 h 28"/>
                  <a:gd name="T4" fmla="*/ 0 w 20"/>
                  <a:gd name="T5" fmla="*/ 16 h 28"/>
                  <a:gd name="T6" fmla="*/ 0 w 20"/>
                  <a:gd name="T7" fmla="*/ 17 h 28"/>
                  <a:gd name="T8" fmla="*/ 1 w 20"/>
                  <a:gd name="T9" fmla="*/ 19 h 28"/>
                  <a:gd name="T10" fmla="*/ 1 w 20"/>
                  <a:gd name="T11" fmla="*/ 20 h 28"/>
                  <a:gd name="T12" fmla="*/ 3 w 20"/>
                  <a:gd name="T13" fmla="*/ 21 h 28"/>
                  <a:gd name="T14" fmla="*/ 3 w 20"/>
                  <a:gd name="T15" fmla="*/ 21 h 28"/>
                  <a:gd name="T16" fmla="*/ 5 w 20"/>
                  <a:gd name="T17" fmla="*/ 23 h 28"/>
                  <a:gd name="T18" fmla="*/ 6 w 20"/>
                  <a:gd name="T19" fmla="*/ 23 h 28"/>
                  <a:gd name="T20" fmla="*/ 7 w 20"/>
                  <a:gd name="T21" fmla="*/ 25 h 28"/>
                  <a:gd name="T22" fmla="*/ 7 w 20"/>
                  <a:gd name="T23" fmla="*/ 27 h 28"/>
                  <a:gd name="T24" fmla="*/ 9 w 20"/>
                  <a:gd name="T25" fmla="*/ 25 h 28"/>
                  <a:gd name="T26" fmla="*/ 11 w 20"/>
                  <a:gd name="T27" fmla="*/ 24 h 28"/>
                  <a:gd name="T28" fmla="*/ 13 w 20"/>
                  <a:gd name="T29" fmla="*/ 23 h 28"/>
                  <a:gd name="T30" fmla="*/ 15 w 20"/>
                  <a:gd name="T31" fmla="*/ 21 h 28"/>
                  <a:gd name="T32" fmla="*/ 17 w 20"/>
                  <a:gd name="T33" fmla="*/ 18 h 28"/>
                  <a:gd name="T34" fmla="*/ 17 w 20"/>
                  <a:gd name="T35" fmla="*/ 16 h 28"/>
                  <a:gd name="T36" fmla="*/ 19 w 20"/>
                  <a:gd name="T37" fmla="*/ 14 h 28"/>
                  <a:gd name="T38" fmla="*/ 19 w 20"/>
                  <a:gd name="T39" fmla="*/ 9 h 28"/>
                  <a:gd name="T40" fmla="*/ 18 w 20"/>
                  <a:gd name="T41" fmla="*/ 7 h 28"/>
                  <a:gd name="T42" fmla="*/ 17 w 20"/>
                  <a:gd name="T43" fmla="*/ 4 h 28"/>
                  <a:gd name="T44" fmla="*/ 17 w 20"/>
                  <a:gd name="T45" fmla="*/ 4 h 28"/>
                  <a:gd name="T46" fmla="*/ 16 w 20"/>
                  <a:gd name="T47" fmla="*/ 3 h 28"/>
                  <a:gd name="T48" fmla="*/ 15 w 20"/>
                  <a:gd name="T49" fmla="*/ 2 h 28"/>
                  <a:gd name="T50" fmla="*/ 15 w 20"/>
                  <a:gd name="T51" fmla="*/ 2 h 28"/>
                  <a:gd name="T52" fmla="*/ 15 w 20"/>
                  <a:gd name="T53" fmla="*/ 1 h 28"/>
                  <a:gd name="T54" fmla="*/ 15 w 20"/>
                  <a:gd name="T55" fmla="*/ 0 h 28"/>
                  <a:gd name="T56" fmla="*/ 14 w 20"/>
                  <a:gd name="T57" fmla="*/ 0 h 28"/>
                  <a:gd name="T58" fmla="*/ 13 w 20"/>
                  <a:gd name="T59" fmla="*/ 0 h 28"/>
                  <a:gd name="T60" fmla="*/ 13 w 20"/>
                  <a:gd name="T61" fmla="*/ 0 h 28"/>
                  <a:gd name="T62" fmla="*/ 12 w 20"/>
                  <a:gd name="T63" fmla="*/ 0 h 28"/>
                  <a:gd name="T64" fmla="*/ 15 w 20"/>
                  <a:gd name="T65" fmla="*/ 14 h 28"/>
                  <a:gd name="T66" fmla="*/ 15 w 20"/>
                  <a:gd name="T67" fmla="*/ 14 h 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"/>
                  <a:gd name="T103" fmla="*/ 0 h 28"/>
                  <a:gd name="T104" fmla="*/ 20 w 20"/>
                  <a:gd name="T105" fmla="*/ 28 h 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" h="28">
                    <a:moveTo>
                      <a:pt x="15" y="14"/>
                    </a:moveTo>
                    <a:lnTo>
                      <a:pt x="1" y="14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3" y="21"/>
                    </a:lnTo>
                    <a:lnTo>
                      <a:pt x="5" y="23"/>
                    </a:lnTo>
                    <a:lnTo>
                      <a:pt x="6" y="23"/>
                    </a:lnTo>
                    <a:lnTo>
                      <a:pt x="7" y="25"/>
                    </a:lnTo>
                    <a:lnTo>
                      <a:pt x="7" y="27"/>
                    </a:lnTo>
                    <a:lnTo>
                      <a:pt x="9" y="25"/>
                    </a:lnTo>
                    <a:lnTo>
                      <a:pt x="11" y="24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7" y="18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6" y="3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5" y="14"/>
                    </a:lnTo>
                  </a:path>
                </a:pathLst>
              </a:custGeom>
              <a:solidFill>
                <a:srgbClr val="B1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3" name="Freeform 214"/>
              <p:cNvSpPr>
                <a:spLocks/>
              </p:cNvSpPr>
              <p:nvPr/>
            </p:nvSpPr>
            <p:spPr bwMode="auto">
              <a:xfrm>
                <a:off x="1933" y="3839"/>
                <a:ext cx="27" cy="41"/>
              </a:xfrm>
              <a:custGeom>
                <a:avLst/>
                <a:gdLst>
                  <a:gd name="T0" fmla="*/ 0 w 27"/>
                  <a:gd name="T1" fmla="*/ 34 h 41"/>
                  <a:gd name="T2" fmla="*/ 0 w 27"/>
                  <a:gd name="T3" fmla="*/ 40 h 41"/>
                  <a:gd name="T4" fmla="*/ 20 w 27"/>
                  <a:gd name="T5" fmla="*/ 34 h 41"/>
                  <a:gd name="T6" fmla="*/ 20 w 27"/>
                  <a:gd name="T7" fmla="*/ 32 h 41"/>
                  <a:gd name="T8" fmla="*/ 21 w 27"/>
                  <a:gd name="T9" fmla="*/ 28 h 41"/>
                  <a:gd name="T10" fmla="*/ 22 w 27"/>
                  <a:gd name="T11" fmla="*/ 24 h 41"/>
                  <a:gd name="T12" fmla="*/ 24 w 27"/>
                  <a:gd name="T13" fmla="*/ 20 h 41"/>
                  <a:gd name="T14" fmla="*/ 25 w 27"/>
                  <a:gd name="T15" fmla="*/ 16 h 41"/>
                  <a:gd name="T16" fmla="*/ 26 w 27"/>
                  <a:gd name="T17" fmla="*/ 12 h 41"/>
                  <a:gd name="T18" fmla="*/ 26 w 27"/>
                  <a:gd name="T19" fmla="*/ 9 h 41"/>
                  <a:gd name="T20" fmla="*/ 25 w 27"/>
                  <a:gd name="T21" fmla="*/ 6 h 41"/>
                  <a:gd name="T22" fmla="*/ 24 w 27"/>
                  <a:gd name="T23" fmla="*/ 3 h 41"/>
                  <a:gd name="T24" fmla="*/ 21 w 27"/>
                  <a:gd name="T25" fmla="*/ 0 h 41"/>
                  <a:gd name="T26" fmla="*/ 16 w 27"/>
                  <a:gd name="T27" fmla="*/ 0 h 41"/>
                  <a:gd name="T28" fmla="*/ 13 w 27"/>
                  <a:gd name="T29" fmla="*/ 0 h 41"/>
                  <a:gd name="T30" fmla="*/ 10 w 27"/>
                  <a:gd name="T31" fmla="*/ 3 h 41"/>
                  <a:gd name="T32" fmla="*/ 8 w 27"/>
                  <a:gd name="T33" fmla="*/ 6 h 41"/>
                  <a:gd name="T34" fmla="*/ 7 w 27"/>
                  <a:gd name="T35" fmla="*/ 10 h 41"/>
                  <a:gd name="T36" fmla="*/ 6 w 27"/>
                  <a:gd name="T37" fmla="*/ 16 h 41"/>
                  <a:gd name="T38" fmla="*/ 4 w 27"/>
                  <a:gd name="T39" fmla="*/ 20 h 41"/>
                  <a:gd name="T40" fmla="*/ 3 w 27"/>
                  <a:gd name="T41" fmla="*/ 25 h 41"/>
                  <a:gd name="T42" fmla="*/ 2 w 27"/>
                  <a:gd name="T43" fmla="*/ 31 h 41"/>
                  <a:gd name="T44" fmla="*/ 0 w 27"/>
                  <a:gd name="T45" fmla="*/ 34 h 41"/>
                  <a:gd name="T46" fmla="*/ 0 w 27"/>
                  <a:gd name="T47" fmla="*/ 34 h 4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"/>
                  <a:gd name="T73" fmla="*/ 0 h 41"/>
                  <a:gd name="T74" fmla="*/ 27 w 27"/>
                  <a:gd name="T75" fmla="*/ 41 h 4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" h="41">
                    <a:moveTo>
                      <a:pt x="0" y="34"/>
                    </a:moveTo>
                    <a:lnTo>
                      <a:pt x="0" y="40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22" y="24"/>
                    </a:lnTo>
                    <a:lnTo>
                      <a:pt x="24" y="20"/>
                    </a:lnTo>
                    <a:lnTo>
                      <a:pt x="25" y="16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5" y="6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0" y="3"/>
                    </a:lnTo>
                    <a:lnTo>
                      <a:pt x="8" y="6"/>
                    </a:lnTo>
                    <a:lnTo>
                      <a:pt x="7" y="10"/>
                    </a:lnTo>
                    <a:lnTo>
                      <a:pt x="6" y="16"/>
                    </a:lnTo>
                    <a:lnTo>
                      <a:pt x="4" y="20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4" name="Freeform 215"/>
              <p:cNvSpPr>
                <a:spLocks/>
              </p:cNvSpPr>
              <p:nvPr/>
            </p:nvSpPr>
            <p:spPr bwMode="auto">
              <a:xfrm>
                <a:off x="1980" y="3887"/>
                <a:ext cx="22" cy="49"/>
              </a:xfrm>
              <a:custGeom>
                <a:avLst/>
                <a:gdLst>
                  <a:gd name="T0" fmla="*/ 0 w 22"/>
                  <a:gd name="T1" fmla="*/ 28 h 49"/>
                  <a:gd name="T2" fmla="*/ 2 w 22"/>
                  <a:gd name="T3" fmla="*/ 30 h 49"/>
                  <a:gd name="T4" fmla="*/ 2 w 22"/>
                  <a:gd name="T5" fmla="*/ 32 h 49"/>
                  <a:gd name="T6" fmla="*/ 3 w 22"/>
                  <a:gd name="T7" fmla="*/ 34 h 49"/>
                  <a:gd name="T8" fmla="*/ 4 w 22"/>
                  <a:gd name="T9" fmla="*/ 38 h 49"/>
                  <a:gd name="T10" fmla="*/ 5 w 22"/>
                  <a:gd name="T11" fmla="*/ 40 h 49"/>
                  <a:gd name="T12" fmla="*/ 7 w 22"/>
                  <a:gd name="T13" fmla="*/ 42 h 49"/>
                  <a:gd name="T14" fmla="*/ 8 w 22"/>
                  <a:gd name="T15" fmla="*/ 44 h 49"/>
                  <a:gd name="T16" fmla="*/ 9 w 22"/>
                  <a:gd name="T17" fmla="*/ 46 h 49"/>
                  <a:gd name="T18" fmla="*/ 12 w 22"/>
                  <a:gd name="T19" fmla="*/ 48 h 49"/>
                  <a:gd name="T20" fmla="*/ 14 w 22"/>
                  <a:gd name="T21" fmla="*/ 48 h 49"/>
                  <a:gd name="T22" fmla="*/ 16 w 22"/>
                  <a:gd name="T23" fmla="*/ 43 h 49"/>
                  <a:gd name="T24" fmla="*/ 18 w 22"/>
                  <a:gd name="T25" fmla="*/ 40 h 49"/>
                  <a:gd name="T26" fmla="*/ 18 w 22"/>
                  <a:gd name="T27" fmla="*/ 36 h 49"/>
                  <a:gd name="T28" fmla="*/ 20 w 22"/>
                  <a:gd name="T29" fmla="*/ 32 h 49"/>
                  <a:gd name="T30" fmla="*/ 21 w 22"/>
                  <a:gd name="T31" fmla="*/ 27 h 49"/>
                  <a:gd name="T32" fmla="*/ 21 w 22"/>
                  <a:gd name="T33" fmla="*/ 22 h 49"/>
                  <a:gd name="T34" fmla="*/ 21 w 22"/>
                  <a:gd name="T35" fmla="*/ 17 h 49"/>
                  <a:gd name="T36" fmla="*/ 21 w 22"/>
                  <a:gd name="T37" fmla="*/ 13 h 49"/>
                  <a:gd name="T38" fmla="*/ 21 w 22"/>
                  <a:gd name="T39" fmla="*/ 8 h 49"/>
                  <a:gd name="T40" fmla="*/ 21 w 22"/>
                  <a:gd name="T41" fmla="*/ 3 h 49"/>
                  <a:gd name="T42" fmla="*/ 16 w 22"/>
                  <a:gd name="T43" fmla="*/ 0 h 49"/>
                  <a:gd name="T44" fmla="*/ 13 w 22"/>
                  <a:gd name="T45" fmla="*/ 0 h 49"/>
                  <a:gd name="T46" fmla="*/ 9 w 22"/>
                  <a:gd name="T47" fmla="*/ 0 h 49"/>
                  <a:gd name="T48" fmla="*/ 7 w 22"/>
                  <a:gd name="T49" fmla="*/ 3 h 49"/>
                  <a:gd name="T50" fmla="*/ 5 w 22"/>
                  <a:gd name="T51" fmla="*/ 5 h 49"/>
                  <a:gd name="T52" fmla="*/ 3 w 22"/>
                  <a:gd name="T53" fmla="*/ 9 h 49"/>
                  <a:gd name="T54" fmla="*/ 2 w 22"/>
                  <a:gd name="T55" fmla="*/ 13 h 49"/>
                  <a:gd name="T56" fmla="*/ 1 w 22"/>
                  <a:gd name="T57" fmla="*/ 18 h 49"/>
                  <a:gd name="T58" fmla="*/ 0 w 22"/>
                  <a:gd name="T59" fmla="*/ 22 h 49"/>
                  <a:gd name="T60" fmla="*/ 0 w 22"/>
                  <a:gd name="T61" fmla="*/ 28 h 49"/>
                  <a:gd name="T62" fmla="*/ 0 w 22"/>
                  <a:gd name="T63" fmla="*/ 28 h 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2"/>
                  <a:gd name="T97" fmla="*/ 0 h 49"/>
                  <a:gd name="T98" fmla="*/ 22 w 22"/>
                  <a:gd name="T99" fmla="*/ 49 h 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2" h="49">
                    <a:moveTo>
                      <a:pt x="0" y="28"/>
                    </a:moveTo>
                    <a:lnTo>
                      <a:pt x="2" y="30"/>
                    </a:lnTo>
                    <a:lnTo>
                      <a:pt x="2" y="32"/>
                    </a:lnTo>
                    <a:lnTo>
                      <a:pt x="3" y="34"/>
                    </a:lnTo>
                    <a:lnTo>
                      <a:pt x="4" y="38"/>
                    </a:lnTo>
                    <a:lnTo>
                      <a:pt x="5" y="40"/>
                    </a:lnTo>
                    <a:lnTo>
                      <a:pt x="7" y="42"/>
                    </a:lnTo>
                    <a:lnTo>
                      <a:pt x="8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6" y="43"/>
                    </a:lnTo>
                    <a:lnTo>
                      <a:pt x="18" y="40"/>
                    </a:lnTo>
                    <a:lnTo>
                      <a:pt x="18" y="36"/>
                    </a:lnTo>
                    <a:lnTo>
                      <a:pt x="20" y="32"/>
                    </a:lnTo>
                    <a:lnTo>
                      <a:pt x="21" y="27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21" y="13"/>
                    </a:lnTo>
                    <a:lnTo>
                      <a:pt x="21" y="8"/>
                    </a:lnTo>
                    <a:lnTo>
                      <a:pt x="21" y="3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2" y="13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5" name="Freeform 216"/>
              <p:cNvSpPr>
                <a:spLocks/>
              </p:cNvSpPr>
              <p:nvPr/>
            </p:nvSpPr>
            <p:spPr bwMode="auto">
              <a:xfrm>
                <a:off x="1880" y="3901"/>
                <a:ext cx="26" cy="40"/>
              </a:xfrm>
              <a:custGeom>
                <a:avLst/>
                <a:gdLst>
                  <a:gd name="T0" fmla="*/ 7 w 26"/>
                  <a:gd name="T1" fmla="*/ 2 h 40"/>
                  <a:gd name="T2" fmla="*/ 7 w 26"/>
                  <a:gd name="T3" fmla="*/ 5 h 40"/>
                  <a:gd name="T4" fmla="*/ 5 w 26"/>
                  <a:gd name="T5" fmla="*/ 8 h 40"/>
                  <a:gd name="T6" fmla="*/ 5 w 26"/>
                  <a:gd name="T7" fmla="*/ 10 h 40"/>
                  <a:gd name="T8" fmla="*/ 3 w 26"/>
                  <a:gd name="T9" fmla="*/ 13 h 40"/>
                  <a:gd name="T10" fmla="*/ 3 w 26"/>
                  <a:gd name="T11" fmla="*/ 16 h 40"/>
                  <a:gd name="T12" fmla="*/ 2 w 26"/>
                  <a:gd name="T13" fmla="*/ 18 h 40"/>
                  <a:gd name="T14" fmla="*/ 1 w 26"/>
                  <a:gd name="T15" fmla="*/ 21 h 40"/>
                  <a:gd name="T16" fmla="*/ 1 w 26"/>
                  <a:gd name="T17" fmla="*/ 24 h 40"/>
                  <a:gd name="T18" fmla="*/ 0 w 26"/>
                  <a:gd name="T19" fmla="*/ 27 h 40"/>
                  <a:gd name="T20" fmla="*/ 0 w 26"/>
                  <a:gd name="T21" fmla="*/ 30 h 40"/>
                  <a:gd name="T22" fmla="*/ 3 w 26"/>
                  <a:gd name="T23" fmla="*/ 31 h 40"/>
                  <a:gd name="T24" fmla="*/ 5 w 26"/>
                  <a:gd name="T25" fmla="*/ 33 h 40"/>
                  <a:gd name="T26" fmla="*/ 5 w 26"/>
                  <a:gd name="T27" fmla="*/ 34 h 40"/>
                  <a:gd name="T28" fmla="*/ 7 w 26"/>
                  <a:gd name="T29" fmla="*/ 35 h 40"/>
                  <a:gd name="T30" fmla="*/ 7 w 26"/>
                  <a:gd name="T31" fmla="*/ 35 h 40"/>
                  <a:gd name="T32" fmla="*/ 9 w 26"/>
                  <a:gd name="T33" fmla="*/ 36 h 40"/>
                  <a:gd name="T34" fmla="*/ 9 w 26"/>
                  <a:gd name="T35" fmla="*/ 37 h 40"/>
                  <a:gd name="T36" fmla="*/ 11 w 26"/>
                  <a:gd name="T37" fmla="*/ 39 h 40"/>
                  <a:gd name="T38" fmla="*/ 13 w 26"/>
                  <a:gd name="T39" fmla="*/ 39 h 40"/>
                  <a:gd name="T40" fmla="*/ 15 w 26"/>
                  <a:gd name="T41" fmla="*/ 39 h 40"/>
                  <a:gd name="T42" fmla="*/ 17 w 26"/>
                  <a:gd name="T43" fmla="*/ 35 h 40"/>
                  <a:gd name="T44" fmla="*/ 19 w 26"/>
                  <a:gd name="T45" fmla="*/ 31 h 40"/>
                  <a:gd name="T46" fmla="*/ 20 w 26"/>
                  <a:gd name="T47" fmla="*/ 27 h 40"/>
                  <a:gd name="T48" fmla="*/ 21 w 26"/>
                  <a:gd name="T49" fmla="*/ 23 h 40"/>
                  <a:gd name="T50" fmla="*/ 23 w 26"/>
                  <a:gd name="T51" fmla="*/ 19 h 40"/>
                  <a:gd name="T52" fmla="*/ 23 w 26"/>
                  <a:gd name="T53" fmla="*/ 16 h 40"/>
                  <a:gd name="T54" fmla="*/ 25 w 26"/>
                  <a:gd name="T55" fmla="*/ 11 h 40"/>
                  <a:gd name="T56" fmla="*/ 25 w 26"/>
                  <a:gd name="T57" fmla="*/ 8 h 40"/>
                  <a:gd name="T58" fmla="*/ 24 w 26"/>
                  <a:gd name="T59" fmla="*/ 4 h 40"/>
                  <a:gd name="T60" fmla="*/ 23 w 26"/>
                  <a:gd name="T61" fmla="*/ 0 h 40"/>
                  <a:gd name="T62" fmla="*/ 21 w 26"/>
                  <a:gd name="T63" fmla="*/ 2 h 40"/>
                  <a:gd name="T64" fmla="*/ 19 w 26"/>
                  <a:gd name="T65" fmla="*/ 3 h 40"/>
                  <a:gd name="T66" fmla="*/ 19 w 26"/>
                  <a:gd name="T67" fmla="*/ 4 h 40"/>
                  <a:gd name="T68" fmla="*/ 17 w 26"/>
                  <a:gd name="T69" fmla="*/ 5 h 40"/>
                  <a:gd name="T70" fmla="*/ 15 w 26"/>
                  <a:gd name="T71" fmla="*/ 5 h 40"/>
                  <a:gd name="T72" fmla="*/ 14 w 26"/>
                  <a:gd name="T73" fmla="*/ 5 h 40"/>
                  <a:gd name="T74" fmla="*/ 13 w 26"/>
                  <a:gd name="T75" fmla="*/ 5 h 40"/>
                  <a:gd name="T76" fmla="*/ 11 w 26"/>
                  <a:gd name="T77" fmla="*/ 4 h 40"/>
                  <a:gd name="T78" fmla="*/ 9 w 26"/>
                  <a:gd name="T79" fmla="*/ 4 h 40"/>
                  <a:gd name="T80" fmla="*/ 7 w 26"/>
                  <a:gd name="T81" fmla="*/ 2 h 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"/>
                  <a:gd name="T124" fmla="*/ 0 h 40"/>
                  <a:gd name="T125" fmla="*/ 26 w 26"/>
                  <a:gd name="T126" fmla="*/ 40 h 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" h="40">
                    <a:moveTo>
                      <a:pt x="7" y="2"/>
                    </a:moveTo>
                    <a:lnTo>
                      <a:pt x="7" y="5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3" y="31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7" y="35"/>
                    </a:lnTo>
                    <a:lnTo>
                      <a:pt x="9" y="36"/>
                    </a:lnTo>
                    <a:lnTo>
                      <a:pt x="9" y="37"/>
                    </a:lnTo>
                    <a:lnTo>
                      <a:pt x="11" y="39"/>
                    </a:lnTo>
                    <a:lnTo>
                      <a:pt x="13" y="39"/>
                    </a:lnTo>
                    <a:lnTo>
                      <a:pt x="15" y="39"/>
                    </a:lnTo>
                    <a:lnTo>
                      <a:pt x="17" y="35"/>
                    </a:lnTo>
                    <a:lnTo>
                      <a:pt x="19" y="31"/>
                    </a:lnTo>
                    <a:lnTo>
                      <a:pt x="20" y="27"/>
                    </a:lnTo>
                    <a:lnTo>
                      <a:pt x="21" y="23"/>
                    </a:lnTo>
                    <a:lnTo>
                      <a:pt x="23" y="19"/>
                    </a:lnTo>
                    <a:lnTo>
                      <a:pt x="23" y="16"/>
                    </a:lnTo>
                    <a:lnTo>
                      <a:pt x="25" y="11"/>
                    </a:lnTo>
                    <a:lnTo>
                      <a:pt x="25" y="8"/>
                    </a:lnTo>
                    <a:lnTo>
                      <a:pt x="24" y="4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7" y="2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6" name="Freeform 217"/>
              <p:cNvSpPr>
                <a:spLocks/>
              </p:cNvSpPr>
              <p:nvPr/>
            </p:nvSpPr>
            <p:spPr bwMode="auto">
              <a:xfrm>
                <a:off x="1931" y="3919"/>
                <a:ext cx="26" cy="50"/>
              </a:xfrm>
              <a:custGeom>
                <a:avLst/>
                <a:gdLst>
                  <a:gd name="T0" fmla="*/ 0 w 26"/>
                  <a:gd name="T1" fmla="*/ 35 h 50"/>
                  <a:gd name="T2" fmla="*/ 2 w 26"/>
                  <a:gd name="T3" fmla="*/ 35 h 50"/>
                  <a:gd name="T4" fmla="*/ 4 w 26"/>
                  <a:gd name="T5" fmla="*/ 35 h 50"/>
                  <a:gd name="T6" fmla="*/ 6 w 26"/>
                  <a:gd name="T7" fmla="*/ 37 h 50"/>
                  <a:gd name="T8" fmla="*/ 7 w 26"/>
                  <a:gd name="T9" fmla="*/ 39 h 50"/>
                  <a:gd name="T10" fmla="*/ 8 w 26"/>
                  <a:gd name="T11" fmla="*/ 42 h 50"/>
                  <a:gd name="T12" fmla="*/ 8 w 26"/>
                  <a:gd name="T13" fmla="*/ 44 h 50"/>
                  <a:gd name="T14" fmla="*/ 10 w 26"/>
                  <a:gd name="T15" fmla="*/ 46 h 50"/>
                  <a:gd name="T16" fmla="*/ 11 w 26"/>
                  <a:gd name="T17" fmla="*/ 47 h 50"/>
                  <a:gd name="T18" fmla="*/ 14 w 26"/>
                  <a:gd name="T19" fmla="*/ 49 h 50"/>
                  <a:gd name="T20" fmla="*/ 16 w 26"/>
                  <a:gd name="T21" fmla="*/ 47 h 50"/>
                  <a:gd name="T22" fmla="*/ 18 w 26"/>
                  <a:gd name="T23" fmla="*/ 43 h 50"/>
                  <a:gd name="T24" fmla="*/ 20 w 26"/>
                  <a:gd name="T25" fmla="*/ 39 h 50"/>
                  <a:gd name="T26" fmla="*/ 21 w 26"/>
                  <a:gd name="T27" fmla="*/ 34 h 50"/>
                  <a:gd name="T28" fmla="*/ 22 w 26"/>
                  <a:gd name="T29" fmla="*/ 30 h 50"/>
                  <a:gd name="T30" fmla="*/ 25 w 26"/>
                  <a:gd name="T31" fmla="*/ 25 h 50"/>
                  <a:gd name="T32" fmla="*/ 25 w 26"/>
                  <a:gd name="T33" fmla="*/ 20 h 50"/>
                  <a:gd name="T34" fmla="*/ 25 w 26"/>
                  <a:gd name="T35" fmla="*/ 16 h 50"/>
                  <a:gd name="T36" fmla="*/ 25 w 26"/>
                  <a:gd name="T37" fmla="*/ 10 h 50"/>
                  <a:gd name="T38" fmla="*/ 22 w 26"/>
                  <a:gd name="T39" fmla="*/ 7 h 50"/>
                  <a:gd name="T40" fmla="*/ 20 w 26"/>
                  <a:gd name="T41" fmla="*/ 4 h 50"/>
                  <a:gd name="T42" fmla="*/ 20 w 26"/>
                  <a:gd name="T43" fmla="*/ 2 h 50"/>
                  <a:gd name="T44" fmla="*/ 18 w 26"/>
                  <a:gd name="T45" fmla="*/ 1 h 50"/>
                  <a:gd name="T46" fmla="*/ 18 w 26"/>
                  <a:gd name="T47" fmla="*/ 0 h 50"/>
                  <a:gd name="T48" fmla="*/ 16 w 26"/>
                  <a:gd name="T49" fmla="*/ 0 h 50"/>
                  <a:gd name="T50" fmla="*/ 16 w 26"/>
                  <a:gd name="T51" fmla="*/ 0 h 50"/>
                  <a:gd name="T52" fmla="*/ 14 w 26"/>
                  <a:gd name="T53" fmla="*/ 0 h 50"/>
                  <a:gd name="T54" fmla="*/ 13 w 26"/>
                  <a:gd name="T55" fmla="*/ 0 h 50"/>
                  <a:gd name="T56" fmla="*/ 12 w 26"/>
                  <a:gd name="T57" fmla="*/ 0 h 50"/>
                  <a:gd name="T58" fmla="*/ 11 w 26"/>
                  <a:gd name="T59" fmla="*/ 0 h 50"/>
                  <a:gd name="T60" fmla="*/ 10 w 26"/>
                  <a:gd name="T61" fmla="*/ 2 h 50"/>
                  <a:gd name="T62" fmla="*/ 8 w 26"/>
                  <a:gd name="T63" fmla="*/ 4 h 50"/>
                  <a:gd name="T64" fmla="*/ 6 w 26"/>
                  <a:gd name="T65" fmla="*/ 7 h 50"/>
                  <a:gd name="T66" fmla="*/ 4 w 26"/>
                  <a:gd name="T67" fmla="*/ 10 h 50"/>
                  <a:gd name="T68" fmla="*/ 4 w 26"/>
                  <a:gd name="T69" fmla="*/ 15 h 50"/>
                  <a:gd name="T70" fmla="*/ 2 w 26"/>
                  <a:gd name="T71" fmla="*/ 17 h 50"/>
                  <a:gd name="T72" fmla="*/ 2 w 26"/>
                  <a:gd name="T73" fmla="*/ 21 h 50"/>
                  <a:gd name="T74" fmla="*/ 2 w 26"/>
                  <a:gd name="T75" fmla="*/ 25 h 50"/>
                  <a:gd name="T76" fmla="*/ 1 w 26"/>
                  <a:gd name="T77" fmla="*/ 29 h 50"/>
                  <a:gd name="T78" fmla="*/ 0 w 26"/>
                  <a:gd name="T79" fmla="*/ 32 h 50"/>
                  <a:gd name="T80" fmla="*/ 0 w 26"/>
                  <a:gd name="T81" fmla="*/ 35 h 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"/>
                  <a:gd name="T124" fmla="*/ 0 h 50"/>
                  <a:gd name="T125" fmla="*/ 26 w 26"/>
                  <a:gd name="T126" fmla="*/ 50 h 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" h="50">
                    <a:moveTo>
                      <a:pt x="0" y="35"/>
                    </a:moveTo>
                    <a:lnTo>
                      <a:pt x="2" y="35"/>
                    </a:lnTo>
                    <a:lnTo>
                      <a:pt x="4" y="35"/>
                    </a:lnTo>
                    <a:lnTo>
                      <a:pt x="6" y="37"/>
                    </a:lnTo>
                    <a:lnTo>
                      <a:pt x="7" y="39"/>
                    </a:lnTo>
                    <a:lnTo>
                      <a:pt x="8" y="42"/>
                    </a:lnTo>
                    <a:lnTo>
                      <a:pt x="8" y="44"/>
                    </a:lnTo>
                    <a:lnTo>
                      <a:pt x="10" y="46"/>
                    </a:lnTo>
                    <a:lnTo>
                      <a:pt x="11" y="47"/>
                    </a:lnTo>
                    <a:lnTo>
                      <a:pt x="14" y="49"/>
                    </a:lnTo>
                    <a:lnTo>
                      <a:pt x="16" y="47"/>
                    </a:lnTo>
                    <a:lnTo>
                      <a:pt x="18" y="43"/>
                    </a:lnTo>
                    <a:lnTo>
                      <a:pt x="20" y="39"/>
                    </a:lnTo>
                    <a:lnTo>
                      <a:pt x="21" y="34"/>
                    </a:lnTo>
                    <a:lnTo>
                      <a:pt x="22" y="30"/>
                    </a:lnTo>
                    <a:lnTo>
                      <a:pt x="25" y="25"/>
                    </a:lnTo>
                    <a:lnTo>
                      <a:pt x="25" y="20"/>
                    </a:lnTo>
                    <a:lnTo>
                      <a:pt x="25" y="16"/>
                    </a:lnTo>
                    <a:lnTo>
                      <a:pt x="25" y="10"/>
                    </a:lnTo>
                    <a:lnTo>
                      <a:pt x="22" y="7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2" y="17"/>
                    </a:lnTo>
                    <a:lnTo>
                      <a:pt x="2" y="21"/>
                    </a:lnTo>
                    <a:lnTo>
                      <a:pt x="2" y="25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7" name="Freeform 218"/>
              <p:cNvSpPr>
                <a:spLocks/>
              </p:cNvSpPr>
              <p:nvPr/>
            </p:nvSpPr>
            <p:spPr bwMode="auto">
              <a:xfrm>
                <a:off x="1949" y="3960"/>
                <a:ext cx="133" cy="307"/>
              </a:xfrm>
              <a:custGeom>
                <a:avLst/>
                <a:gdLst>
                  <a:gd name="T0" fmla="*/ 30 w 133"/>
                  <a:gd name="T1" fmla="*/ 52 h 307"/>
                  <a:gd name="T2" fmla="*/ 23 w 133"/>
                  <a:gd name="T3" fmla="*/ 61 h 307"/>
                  <a:gd name="T4" fmla="*/ 16 w 133"/>
                  <a:gd name="T5" fmla="*/ 66 h 307"/>
                  <a:gd name="T6" fmla="*/ 6 w 133"/>
                  <a:gd name="T7" fmla="*/ 63 h 307"/>
                  <a:gd name="T8" fmla="*/ 10 w 133"/>
                  <a:gd name="T9" fmla="*/ 78 h 307"/>
                  <a:gd name="T10" fmla="*/ 24 w 133"/>
                  <a:gd name="T11" fmla="*/ 77 h 307"/>
                  <a:gd name="T12" fmla="*/ 39 w 133"/>
                  <a:gd name="T13" fmla="*/ 74 h 307"/>
                  <a:gd name="T14" fmla="*/ 49 w 133"/>
                  <a:gd name="T15" fmla="*/ 71 h 307"/>
                  <a:gd name="T16" fmla="*/ 56 w 133"/>
                  <a:gd name="T17" fmla="*/ 66 h 307"/>
                  <a:gd name="T18" fmla="*/ 63 w 133"/>
                  <a:gd name="T19" fmla="*/ 64 h 307"/>
                  <a:gd name="T20" fmla="*/ 68 w 133"/>
                  <a:gd name="T21" fmla="*/ 70 h 307"/>
                  <a:gd name="T22" fmla="*/ 56 w 133"/>
                  <a:gd name="T23" fmla="*/ 82 h 307"/>
                  <a:gd name="T24" fmla="*/ 39 w 133"/>
                  <a:gd name="T25" fmla="*/ 88 h 307"/>
                  <a:gd name="T26" fmla="*/ 35 w 133"/>
                  <a:gd name="T27" fmla="*/ 104 h 307"/>
                  <a:gd name="T28" fmla="*/ 47 w 133"/>
                  <a:gd name="T29" fmla="*/ 142 h 307"/>
                  <a:gd name="T30" fmla="*/ 53 w 133"/>
                  <a:gd name="T31" fmla="*/ 185 h 307"/>
                  <a:gd name="T32" fmla="*/ 49 w 133"/>
                  <a:gd name="T33" fmla="*/ 230 h 307"/>
                  <a:gd name="T34" fmla="*/ 45 w 133"/>
                  <a:gd name="T35" fmla="*/ 265 h 307"/>
                  <a:gd name="T36" fmla="*/ 61 w 133"/>
                  <a:gd name="T37" fmla="*/ 272 h 307"/>
                  <a:gd name="T38" fmla="*/ 76 w 133"/>
                  <a:gd name="T39" fmla="*/ 276 h 307"/>
                  <a:gd name="T40" fmla="*/ 82 w 133"/>
                  <a:gd name="T41" fmla="*/ 298 h 307"/>
                  <a:gd name="T42" fmla="*/ 85 w 133"/>
                  <a:gd name="T43" fmla="*/ 302 h 307"/>
                  <a:gd name="T44" fmla="*/ 89 w 133"/>
                  <a:gd name="T45" fmla="*/ 303 h 307"/>
                  <a:gd name="T46" fmla="*/ 92 w 133"/>
                  <a:gd name="T47" fmla="*/ 306 h 307"/>
                  <a:gd name="T48" fmla="*/ 93 w 133"/>
                  <a:gd name="T49" fmla="*/ 298 h 307"/>
                  <a:gd name="T50" fmla="*/ 86 w 133"/>
                  <a:gd name="T51" fmla="*/ 286 h 307"/>
                  <a:gd name="T52" fmla="*/ 83 w 133"/>
                  <a:gd name="T53" fmla="*/ 276 h 307"/>
                  <a:gd name="T54" fmla="*/ 94 w 133"/>
                  <a:gd name="T55" fmla="*/ 271 h 307"/>
                  <a:gd name="T56" fmla="*/ 102 w 133"/>
                  <a:gd name="T57" fmla="*/ 282 h 307"/>
                  <a:gd name="T58" fmla="*/ 111 w 133"/>
                  <a:gd name="T59" fmla="*/ 293 h 307"/>
                  <a:gd name="T60" fmla="*/ 121 w 133"/>
                  <a:gd name="T61" fmla="*/ 298 h 307"/>
                  <a:gd name="T62" fmla="*/ 118 w 133"/>
                  <a:gd name="T63" fmla="*/ 286 h 307"/>
                  <a:gd name="T64" fmla="*/ 112 w 133"/>
                  <a:gd name="T65" fmla="*/ 276 h 307"/>
                  <a:gd name="T66" fmla="*/ 104 w 133"/>
                  <a:gd name="T67" fmla="*/ 270 h 307"/>
                  <a:gd name="T68" fmla="*/ 104 w 133"/>
                  <a:gd name="T69" fmla="*/ 261 h 307"/>
                  <a:gd name="T70" fmla="*/ 114 w 133"/>
                  <a:gd name="T71" fmla="*/ 262 h 307"/>
                  <a:gd name="T72" fmla="*/ 122 w 133"/>
                  <a:gd name="T73" fmla="*/ 267 h 307"/>
                  <a:gd name="T74" fmla="*/ 132 w 133"/>
                  <a:gd name="T75" fmla="*/ 268 h 307"/>
                  <a:gd name="T76" fmla="*/ 126 w 133"/>
                  <a:gd name="T77" fmla="*/ 252 h 307"/>
                  <a:gd name="T78" fmla="*/ 110 w 133"/>
                  <a:gd name="T79" fmla="*/ 251 h 307"/>
                  <a:gd name="T80" fmla="*/ 92 w 133"/>
                  <a:gd name="T81" fmla="*/ 251 h 307"/>
                  <a:gd name="T82" fmla="*/ 82 w 133"/>
                  <a:gd name="T83" fmla="*/ 244 h 307"/>
                  <a:gd name="T84" fmla="*/ 74 w 133"/>
                  <a:gd name="T85" fmla="*/ 239 h 307"/>
                  <a:gd name="T86" fmla="*/ 66 w 133"/>
                  <a:gd name="T87" fmla="*/ 232 h 307"/>
                  <a:gd name="T88" fmla="*/ 63 w 133"/>
                  <a:gd name="T89" fmla="*/ 211 h 307"/>
                  <a:gd name="T90" fmla="*/ 73 w 133"/>
                  <a:gd name="T91" fmla="*/ 164 h 307"/>
                  <a:gd name="T92" fmla="*/ 89 w 133"/>
                  <a:gd name="T93" fmla="*/ 122 h 307"/>
                  <a:gd name="T94" fmla="*/ 106 w 133"/>
                  <a:gd name="T95" fmla="*/ 80 h 307"/>
                  <a:gd name="T96" fmla="*/ 114 w 133"/>
                  <a:gd name="T97" fmla="*/ 68 h 307"/>
                  <a:gd name="T98" fmla="*/ 122 w 133"/>
                  <a:gd name="T99" fmla="*/ 54 h 307"/>
                  <a:gd name="T100" fmla="*/ 120 w 133"/>
                  <a:gd name="T101" fmla="*/ 40 h 307"/>
                  <a:gd name="T102" fmla="*/ 104 w 133"/>
                  <a:gd name="T103" fmla="*/ 23 h 307"/>
                  <a:gd name="T104" fmla="*/ 86 w 133"/>
                  <a:gd name="T105" fmla="*/ 11 h 307"/>
                  <a:gd name="T106" fmla="*/ 66 w 133"/>
                  <a:gd name="T107" fmla="*/ 3 h 307"/>
                  <a:gd name="T108" fmla="*/ 33 w 133"/>
                  <a:gd name="T109" fmla="*/ 45 h 30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33"/>
                  <a:gd name="T166" fmla="*/ 0 h 307"/>
                  <a:gd name="T167" fmla="*/ 133 w 133"/>
                  <a:gd name="T168" fmla="*/ 307 h 30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33" h="307">
                    <a:moveTo>
                      <a:pt x="34" y="45"/>
                    </a:moveTo>
                    <a:lnTo>
                      <a:pt x="32" y="49"/>
                    </a:lnTo>
                    <a:lnTo>
                      <a:pt x="30" y="52"/>
                    </a:lnTo>
                    <a:lnTo>
                      <a:pt x="27" y="54"/>
                    </a:lnTo>
                    <a:lnTo>
                      <a:pt x="25" y="58"/>
                    </a:lnTo>
                    <a:lnTo>
                      <a:pt x="23" y="61"/>
                    </a:lnTo>
                    <a:lnTo>
                      <a:pt x="21" y="63"/>
                    </a:lnTo>
                    <a:lnTo>
                      <a:pt x="18" y="64"/>
                    </a:lnTo>
                    <a:lnTo>
                      <a:pt x="16" y="66"/>
                    </a:lnTo>
                    <a:lnTo>
                      <a:pt x="13" y="66"/>
                    </a:lnTo>
                    <a:lnTo>
                      <a:pt x="10" y="67"/>
                    </a:lnTo>
                    <a:lnTo>
                      <a:pt x="6" y="63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10" y="78"/>
                    </a:lnTo>
                    <a:lnTo>
                      <a:pt x="15" y="78"/>
                    </a:lnTo>
                    <a:lnTo>
                      <a:pt x="20" y="78"/>
                    </a:lnTo>
                    <a:lnTo>
                      <a:pt x="24" y="77"/>
                    </a:lnTo>
                    <a:lnTo>
                      <a:pt x="29" y="76"/>
                    </a:lnTo>
                    <a:lnTo>
                      <a:pt x="34" y="75"/>
                    </a:lnTo>
                    <a:lnTo>
                      <a:pt x="39" y="74"/>
                    </a:lnTo>
                    <a:lnTo>
                      <a:pt x="43" y="73"/>
                    </a:lnTo>
                    <a:lnTo>
                      <a:pt x="47" y="71"/>
                    </a:lnTo>
                    <a:lnTo>
                      <a:pt x="49" y="71"/>
                    </a:lnTo>
                    <a:lnTo>
                      <a:pt x="51" y="68"/>
                    </a:lnTo>
                    <a:lnTo>
                      <a:pt x="53" y="67"/>
                    </a:lnTo>
                    <a:lnTo>
                      <a:pt x="56" y="66"/>
                    </a:lnTo>
                    <a:lnTo>
                      <a:pt x="59" y="65"/>
                    </a:lnTo>
                    <a:lnTo>
                      <a:pt x="61" y="64"/>
                    </a:lnTo>
                    <a:lnTo>
                      <a:pt x="63" y="64"/>
                    </a:lnTo>
                    <a:lnTo>
                      <a:pt x="65" y="65"/>
                    </a:lnTo>
                    <a:lnTo>
                      <a:pt x="67" y="66"/>
                    </a:lnTo>
                    <a:lnTo>
                      <a:pt x="68" y="70"/>
                    </a:lnTo>
                    <a:lnTo>
                      <a:pt x="66" y="76"/>
                    </a:lnTo>
                    <a:lnTo>
                      <a:pt x="61" y="80"/>
                    </a:lnTo>
                    <a:lnTo>
                      <a:pt x="56" y="82"/>
                    </a:lnTo>
                    <a:lnTo>
                      <a:pt x="51" y="85"/>
                    </a:lnTo>
                    <a:lnTo>
                      <a:pt x="45" y="86"/>
                    </a:lnTo>
                    <a:lnTo>
                      <a:pt x="39" y="88"/>
                    </a:lnTo>
                    <a:lnTo>
                      <a:pt x="36" y="91"/>
                    </a:lnTo>
                    <a:lnTo>
                      <a:pt x="35" y="96"/>
                    </a:lnTo>
                    <a:lnTo>
                      <a:pt x="35" y="104"/>
                    </a:lnTo>
                    <a:lnTo>
                      <a:pt x="39" y="115"/>
                    </a:lnTo>
                    <a:lnTo>
                      <a:pt x="43" y="128"/>
                    </a:lnTo>
                    <a:lnTo>
                      <a:pt x="47" y="142"/>
                    </a:lnTo>
                    <a:lnTo>
                      <a:pt x="49" y="156"/>
                    </a:lnTo>
                    <a:lnTo>
                      <a:pt x="51" y="171"/>
                    </a:lnTo>
                    <a:lnTo>
                      <a:pt x="53" y="185"/>
                    </a:lnTo>
                    <a:lnTo>
                      <a:pt x="53" y="200"/>
                    </a:lnTo>
                    <a:lnTo>
                      <a:pt x="51" y="215"/>
                    </a:lnTo>
                    <a:lnTo>
                      <a:pt x="49" y="230"/>
                    </a:lnTo>
                    <a:lnTo>
                      <a:pt x="46" y="244"/>
                    </a:lnTo>
                    <a:lnTo>
                      <a:pt x="42" y="257"/>
                    </a:lnTo>
                    <a:lnTo>
                      <a:pt x="45" y="265"/>
                    </a:lnTo>
                    <a:lnTo>
                      <a:pt x="50" y="268"/>
                    </a:lnTo>
                    <a:lnTo>
                      <a:pt x="55" y="271"/>
                    </a:lnTo>
                    <a:lnTo>
                      <a:pt x="61" y="272"/>
                    </a:lnTo>
                    <a:lnTo>
                      <a:pt x="66" y="272"/>
                    </a:lnTo>
                    <a:lnTo>
                      <a:pt x="72" y="273"/>
                    </a:lnTo>
                    <a:lnTo>
                      <a:pt x="76" y="276"/>
                    </a:lnTo>
                    <a:lnTo>
                      <a:pt x="79" y="280"/>
                    </a:lnTo>
                    <a:lnTo>
                      <a:pt x="81" y="287"/>
                    </a:lnTo>
                    <a:lnTo>
                      <a:pt x="82" y="298"/>
                    </a:lnTo>
                    <a:lnTo>
                      <a:pt x="83" y="300"/>
                    </a:lnTo>
                    <a:lnTo>
                      <a:pt x="84" y="301"/>
                    </a:lnTo>
                    <a:lnTo>
                      <a:pt x="85" y="302"/>
                    </a:lnTo>
                    <a:lnTo>
                      <a:pt x="86" y="303"/>
                    </a:lnTo>
                    <a:lnTo>
                      <a:pt x="88" y="303"/>
                    </a:lnTo>
                    <a:lnTo>
                      <a:pt x="89" y="303"/>
                    </a:lnTo>
                    <a:lnTo>
                      <a:pt x="90" y="303"/>
                    </a:lnTo>
                    <a:lnTo>
                      <a:pt x="92" y="304"/>
                    </a:lnTo>
                    <a:lnTo>
                      <a:pt x="92" y="306"/>
                    </a:lnTo>
                    <a:lnTo>
                      <a:pt x="94" y="306"/>
                    </a:lnTo>
                    <a:lnTo>
                      <a:pt x="94" y="301"/>
                    </a:lnTo>
                    <a:lnTo>
                      <a:pt x="93" y="298"/>
                    </a:lnTo>
                    <a:lnTo>
                      <a:pt x="92" y="294"/>
                    </a:lnTo>
                    <a:lnTo>
                      <a:pt x="89" y="289"/>
                    </a:lnTo>
                    <a:lnTo>
                      <a:pt x="86" y="286"/>
                    </a:lnTo>
                    <a:lnTo>
                      <a:pt x="84" y="283"/>
                    </a:lnTo>
                    <a:lnTo>
                      <a:pt x="83" y="280"/>
                    </a:lnTo>
                    <a:lnTo>
                      <a:pt x="83" y="276"/>
                    </a:lnTo>
                    <a:lnTo>
                      <a:pt x="86" y="272"/>
                    </a:lnTo>
                    <a:lnTo>
                      <a:pt x="90" y="268"/>
                    </a:lnTo>
                    <a:lnTo>
                      <a:pt x="94" y="271"/>
                    </a:lnTo>
                    <a:lnTo>
                      <a:pt x="96" y="274"/>
                    </a:lnTo>
                    <a:lnTo>
                      <a:pt x="100" y="279"/>
                    </a:lnTo>
                    <a:lnTo>
                      <a:pt x="102" y="282"/>
                    </a:lnTo>
                    <a:lnTo>
                      <a:pt x="105" y="286"/>
                    </a:lnTo>
                    <a:lnTo>
                      <a:pt x="108" y="289"/>
                    </a:lnTo>
                    <a:lnTo>
                      <a:pt x="111" y="293"/>
                    </a:lnTo>
                    <a:lnTo>
                      <a:pt x="114" y="296"/>
                    </a:lnTo>
                    <a:lnTo>
                      <a:pt x="118" y="298"/>
                    </a:lnTo>
                    <a:lnTo>
                      <a:pt x="121" y="298"/>
                    </a:lnTo>
                    <a:lnTo>
                      <a:pt x="120" y="294"/>
                    </a:lnTo>
                    <a:lnTo>
                      <a:pt x="120" y="289"/>
                    </a:lnTo>
                    <a:lnTo>
                      <a:pt x="118" y="286"/>
                    </a:lnTo>
                    <a:lnTo>
                      <a:pt x="116" y="282"/>
                    </a:lnTo>
                    <a:lnTo>
                      <a:pt x="114" y="280"/>
                    </a:lnTo>
                    <a:lnTo>
                      <a:pt x="112" y="276"/>
                    </a:lnTo>
                    <a:lnTo>
                      <a:pt x="109" y="274"/>
                    </a:lnTo>
                    <a:lnTo>
                      <a:pt x="106" y="272"/>
                    </a:lnTo>
                    <a:lnTo>
                      <a:pt x="104" y="270"/>
                    </a:lnTo>
                    <a:lnTo>
                      <a:pt x="101" y="268"/>
                    </a:lnTo>
                    <a:lnTo>
                      <a:pt x="101" y="262"/>
                    </a:lnTo>
                    <a:lnTo>
                      <a:pt x="104" y="261"/>
                    </a:lnTo>
                    <a:lnTo>
                      <a:pt x="107" y="261"/>
                    </a:lnTo>
                    <a:lnTo>
                      <a:pt x="110" y="262"/>
                    </a:lnTo>
                    <a:lnTo>
                      <a:pt x="114" y="262"/>
                    </a:lnTo>
                    <a:lnTo>
                      <a:pt x="116" y="265"/>
                    </a:lnTo>
                    <a:lnTo>
                      <a:pt x="120" y="266"/>
                    </a:lnTo>
                    <a:lnTo>
                      <a:pt x="122" y="267"/>
                    </a:lnTo>
                    <a:lnTo>
                      <a:pt x="126" y="268"/>
                    </a:lnTo>
                    <a:lnTo>
                      <a:pt x="129" y="268"/>
                    </a:lnTo>
                    <a:lnTo>
                      <a:pt x="132" y="268"/>
                    </a:lnTo>
                    <a:lnTo>
                      <a:pt x="132" y="260"/>
                    </a:lnTo>
                    <a:lnTo>
                      <a:pt x="130" y="254"/>
                    </a:lnTo>
                    <a:lnTo>
                      <a:pt x="126" y="252"/>
                    </a:lnTo>
                    <a:lnTo>
                      <a:pt x="121" y="249"/>
                    </a:lnTo>
                    <a:lnTo>
                      <a:pt x="116" y="249"/>
                    </a:lnTo>
                    <a:lnTo>
                      <a:pt x="110" y="251"/>
                    </a:lnTo>
                    <a:lnTo>
                      <a:pt x="104" y="251"/>
                    </a:lnTo>
                    <a:lnTo>
                      <a:pt x="98" y="252"/>
                    </a:lnTo>
                    <a:lnTo>
                      <a:pt x="92" y="251"/>
                    </a:lnTo>
                    <a:lnTo>
                      <a:pt x="88" y="248"/>
                    </a:lnTo>
                    <a:lnTo>
                      <a:pt x="85" y="246"/>
                    </a:lnTo>
                    <a:lnTo>
                      <a:pt x="82" y="244"/>
                    </a:lnTo>
                    <a:lnTo>
                      <a:pt x="79" y="243"/>
                    </a:lnTo>
                    <a:lnTo>
                      <a:pt x="76" y="241"/>
                    </a:lnTo>
                    <a:lnTo>
                      <a:pt x="74" y="239"/>
                    </a:lnTo>
                    <a:lnTo>
                      <a:pt x="71" y="237"/>
                    </a:lnTo>
                    <a:lnTo>
                      <a:pt x="69" y="234"/>
                    </a:lnTo>
                    <a:lnTo>
                      <a:pt x="66" y="232"/>
                    </a:lnTo>
                    <a:lnTo>
                      <a:pt x="65" y="229"/>
                    </a:lnTo>
                    <a:lnTo>
                      <a:pt x="63" y="227"/>
                    </a:lnTo>
                    <a:lnTo>
                      <a:pt x="63" y="211"/>
                    </a:lnTo>
                    <a:lnTo>
                      <a:pt x="65" y="195"/>
                    </a:lnTo>
                    <a:lnTo>
                      <a:pt x="69" y="179"/>
                    </a:lnTo>
                    <a:lnTo>
                      <a:pt x="73" y="164"/>
                    </a:lnTo>
                    <a:lnTo>
                      <a:pt x="78" y="150"/>
                    </a:lnTo>
                    <a:lnTo>
                      <a:pt x="83" y="136"/>
                    </a:lnTo>
                    <a:lnTo>
                      <a:pt x="89" y="122"/>
                    </a:lnTo>
                    <a:lnTo>
                      <a:pt x="95" y="108"/>
                    </a:lnTo>
                    <a:lnTo>
                      <a:pt x="100" y="94"/>
                    </a:lnTo>
                    <a:lnTo>
                      <a:pt x="106" y="80"/>
                    </a:lnTo>
                    <a:lnTo>
                      <a:pt x="108" y="76"/>
                    </a:lnTo>
                    <a:lnTo>
                      <a:pt x="110" y="73"/>
                    </a:lnTo>
                    <a:lnTo>
                      <a:pt x="114" y="68"/>
                    </a:lnTo>
                    <a:lnTo>
                      <a:pt x="116" y="63"/>
                    </a:lnTo>
                    <a:lnTo>
                      <a:pt x="120" y="59"/>
                    </a:lnTo>
                    <a:lnTo>
                      <a:pt x="122" y="54"/>
                    </a:lnTo>
                    <a:lnTo>
                      <a:pt x="123" y="49"/>
                    </a:lnTo>
                    <a:lnTo>
                      <a:pt x="122" y="45"/>
                    </a:lnTo>
                    <a:lnTo>
                      <a:pt x="120" y="40"/>
                    </a:lnTo>
                    <a:lnTo>
                      <a:pt x="116" y="35"/>
                    </a:lnTo>
                    <a:lnTo>
                      <a:pt x="110" y="29"/>
                    </a:lnTo>
                    <a:lnTo>
                      <a:pt x="104" y="23"/>
                    </a:lnTo>
                    <a:lnTo>
                      <a:pt x="98" y="19"/>
                    </a:lnTo>
                    <a:lnTo>
                      <a:pt x="92" y="14"/>
                    </a:lnTo>
                    <a:lnTo>
                      <a:pt x="86" y="11"/>
                    </a:lnTo>
                    <a:lnTo>
                      <a:pt x="79" y="7"/>
                    </a:lnTo>
                    <a:lnTo>
                      <a:pt x="72" y="5"/>
                    </a:lnTo>
                    <a:lnTo>
                      <a:pt x="66" y="3"/>
                    </a:lnTo>
                    <a:lnTo>
                      <a:pt x="59" y="1"/>
                    </a:lnTo>
                    <a:lnTo>
                      <a:pt x="52" y="0"/>
                    </a:lnTo>
                    <a:lnTo>
                      <a:pt x="33" y="45"/>
                    </a:lnTo>
                    <a:lnTo>
                      <a:pt x="34" y="45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8" name="Freeform 219"/>
              <p:cNvSpPr>
                <a:spLocks/>
              </p:cNvSpPr>
              <p:nvPr/>
            </p:nvSpPr>
            <p:spPr bwMode="auto">
              <a:xfrm>
                <a:off x="1838" y="3972"/>
                <a:ext cx="23" cy="38"/>
              </a:xfrm>
              <a:custGeom>
                <a:avLst/>
                <a:gdLst>
                  <a:gd name="T0" fmla="*/ 0 w 23"/>
                  <a:gd name="T1" fmla="*/ 32 h 38"/>
                  <a:gd name="T2" fmla="*/ 1 w 23"/>
                  <a:gd name="T3" fmla="*/ 33 h 38"/>
                  <a:gd name="T4" fmla="*/ 3 w 23"/>
                  <a:gd name="T5" fmla="*/ 33 h 38"/>
                  <a:gd name="T6" fmla="*/ 5 w 23"/>
                  <a:gd name="T7" fmla="*/ 33 h 38"/>
                  <a:gd name="T8" fmla="*/ 6 w 23"/>
                  <a:gd name="T9" fmla="*/ 33 h 38"/>
                  <a:gd name="T10" fmla="*/ 8 w 23"/>
                  <a:gd name="T11" fmla="*/ 32 h 38"/>
                  <a:gd name="T12" fmla="*/ 10 w 23"/>
                  <a:gd name="T13" fmla="*/ 32 h 38"/>
                  <a:gd name="T14" fmla="*/ 11 w 23"/>
                  <a:gd name="T15" fmla="*/ 32 h 38"/>
                  <a:gd name="T16" fmla="*/ 12 w 23"/>
                  <a:gd name="T17" fmla="*/ 33 h 38"/>
                  <a:gd name="T18" fmla="*/ 13 w 23"/>
                  <a:gd name="T19" fmla="*/ 34 h 38"/>
                  <a:gd name="T20" fmla="*/ 13 w 23"/>
                  <a:gd name="T21" fmla="*/ 37 h 38"/>
                  <a:gd name="T22" fmla="*/ 14 w 23"/>
                  <a:gd name="T23" fmla="*/ 34 h 38"/>
                  <a:gd name="T24" fmla="*/ 16 w 23"/>
                  <a:gd name="T25" fmla="*/ 32 h 38"/>
                  <a:gd name="T26" fmla="*/ 16 w 23"/>
                  <a:gd name="T27" fmla="*/ 30 h 38"/>
                  <a:gd name="T28" fmla="*/ 18 w 23"/>
                  <a:gd name="T29" fmla="*/ 27 h 38"/>
                  <a:gd name="T30" fmla="*/ 19 w 23"/>
                  <a:gd name="T31" fmla="*/ 23 h 38"/>
                  <a:gd name="T32" fmla="*/ 20 w 23"/>
                  <a:gd name="T33" fmla="*/ 21 h 38"/>
                  <a:gd name="T34" fmla="*/ 21 w 23"/>
                  <a:gd name="T35" fmla="*/ 18 h 38"/>
                  <a:gd name="T36" fmla="*/ 22 w 23"/>
                  <a:gd name="T37" fmla="*/ 15 h 38"/>
                  <a:gd name="T38" fmla="*/ 22 w 23"/>
                  <a:gd name="T39" fmla="*/ 11 h 38"/>
                  <a:gd name="T40" fmla="*/ 21 w 23"/>
                  <a:gd name="T41" fmla="*/ 8 h 38"/>
                  <a:gd name="T42" fmla="*/ 19 w 23"/>
                  <a:gd name="T43" fmla="*/ 8 h 38"/>
                  <a:gd name="T44" fmla="*/ 18 w 23"/>
                  <a:gd name="T45" fmla="*/ 7 h 38"/>
                  <a:gd name="T46" fmla="*/ 16 w 23"/>
                  <a:gd name="T47" fmla="*/ 6 h 38"/>
                  <a:gd name="T48" fmla="*/ 16 w 23"/>
                  <a:gd name="T49" fmla="*/ 5 h 38"/>
                  <a:gd name="T50" fmla="*/ 16 w 23"/>
                  <a:gd name="T51" fmla="*/ 3 h 38"/>
                  <a:gd name="T52" fmla="*/ 15 w 23"/>
                  <a:gd name="T53" fmla="*/ 3 h 38"/>
                  <a:gd name="T54" fmla="*/ 14 w 23"/>
                  <a:gd name="T55" fmla="*/ 1 h 38"/>
                  <a:gd name="T56" fmla="*/ 13 w 23"/>
                  <a:gd name="T57" fmla="*/ 0 h 38"/>
                  <a:gd name="T58" fmla="*/ 12 w 23"/>
                  <a:gd name="T59" fmla="*/ 0 h 38"/>
                  <a:gd name="T60" fmla="*/ 10 w 23"/>
                  <a:gd name="T61" fmla="*/ 0 h 38"/>
                  <a:gd name="T62" fmla="*/ 10 w 23"/>
                  <a:gd name="T63" fmla="*/ 3 h 38"/>
                  <a:gd name="T64" fmla="*/ 8 w 23"/>
                  <a:gd name="T65" fmla="*/ 6 h 38"/>
                  <a:gd name="T66" fmla="*/ 7 w 23"/>
                  <a:gd name="T67" fmla="*/ 9 h 38"/>
                  <a:gd name="T68" fmla="*/ 5 w 23"/>
                  <a:gd name="T69" fmla="*/ 13 h 38"/>
                  <a:gd name="T70" fmla="*/ 4 w 23"/>
                  <a:gd name="T71" fmla="*/ 15 h 38"/>
                  <a:gd name="T72" fmla="*/ 3 w 23"/>
                  <a:gd name="T73" fmla="*/ 18 h 38"/>
                  <a:gd name="T74" fmla="*/ 1 w 23"/>
                  <a:gd name="T75" fmla="*/ 21 h 38"/>
                  <a:gd name="T76" fmla="*/ 1 w 23"/>
                  <a:gd name="T77" fmla="*/ 26 h 38"/>
                  <a:gd name="T78" fmla="*/ 0 w 23"/>
                  <a:gd name="T79" fmla="*/ 29 h 38"/>
                  <a:gd name="T80" fmla="*/ 0 w 23"/>
                  <a:gd name="T81" fmla="*/ 33 h 38"/>
                  <a:gd name="T82" fmla="*/ 0 w 23"/>
                  <a:gd name="T83" fmla="*/ 32 h 3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"/>
                  <a:gd name="T127" fmla="*/ 0 h 38"/>
                  <a:gd name="T128" fmla="*/ 23 w 23"/>
                  <a:gd name="T129" fmla="*/ 38 h 3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" h="38">
                    <a:moveTo>
                      <a:pt x="0" y="32"/>
                    </a:moveTo>
                    <a:lnTo>
                      <a:pt x="1" y="33"/>
                    </a:lnTo>
                    <a:lnTo>
                      <a:pt x="3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2" y="33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4" y="34"/>
                    </a:lnTo>
                    <a:lnTo>
                      <a:pt x="16" y="32"/>
                    </a:lnTo>
                    <a:lnTo>
                      <a:pt x="16" y="30"/>
                    </a:lnTo>
                    <a:lnTo>
                      <a:pt x="18" y="27"/>
                    </a:lnTo>
                    <a:lnTo>
                      <a:pt x="19" y="23"/>
                    </a:lnTo>
                    <a:lnTo>
                      <a:pt x="20" y="21"/>
                    </a:lnTo>
                    <a:lnTo>
                      <a:pt x="21" y="18"/>
                    </a:lnTo>
                    <a:lnTo>
                      <a:pt x="22" y="15"/>
                    </a:lnTo>
                    <a:lnTo>
                      <a:pt x="22" y="11"/>
                    </a:lnTo>
                    <a:lnTo>
                      <a:pt x="21" y="8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8" y="6"/>
                    </a:lnTo>
                    <a:lnTo>
                      <a:pt x="7" y="9"/>
                    </a:lnTo>
                    <a:lnTo>
                      <a:pt x="5" y="13"/>
                    </a:lnTo>
                    <a:lnTo>
                      <a:pt x="4" y="15"/>
                    </a:lnTo>
                    <a:lnTo>
                      <a:pt x="3" y="18"/>
                    </a:lnTo>
                    <a:lnTo>
                      <a:pt x="1" y="21"/>
                    </a:lnTo>
                    <a:lnTo>
                      <a:pt x="1" y="26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59" name="Freeform 220"/>
              <p:cNvSpPr>
                <a:spLocks/>
              </p:cNvSpPr>
              <p:nvPr/>
            </p:nvSpPr>
            <p:spPr bwMode="auto">
              <a:xfrm>
                <a:off x="1888" y="3997"/>
                <a:ext cx="23" cy="39"/>
              </a:xfrm>
              <a:custGeom>
                <a:avLst/>
                <a:gdLst>
                  <a:gd name="T0" fmla="*/ 0 w 23"/>
                  <a:gd name="T1" fmla="*/ 21 h 39"/>
                  <a:gd name="T2" fmla="*/ 0 w 23"/>
                  <a:gd name="T3" fmla="*/ 26 h 39"/>
                  <a:gd name="T4" fmla="*/ 2 w 23"/>
                  <a:gd name="T5" fmla="*/ 26 h 39"/>
                  <a:gd name="T6" fmla="*/ 3 w 23"/>
                  <a:gd name="T7" fmla="*/ 27 h 39"/>
                  <a:gd name="T8" fmla="*/ 4 w 23"/>
                  <a:gd name="T9" fmla="*/ 29 h 39"/>
                  <a:gd name="T10" fmla="*/ 4 w 23"/>
                  <a:gd name="T11" fmla="*/ 30 h 39"/>
                  <a:gd name="T12" fmla="*/ 4 w 23"/>
                  <a:gd name="T13" fmla="*/ 32 h 39"/>
                  <a:gd name="T14" fmla="*/ 5 w 23"/>
                  <a:gd name="T15" fmla="*/ 34 h 39"/>
                  <a:gd name="T16" fmla="*/ 6 w 23"/>
                  <a:gd name="T17" fmla="*/ 36 h 39"/>
                  <a:gd name="T18" fmla="*/ 7 w 23"/>
                  <a:gd name="T19" fmla="*/ 38 h 39"/>
                  <a:gd name="T20" fmla="*/ 9 w 23"/>
                  <a:gd name="T21" fmla="*/ 38 h 39"/>
                  <a:gd name="T22" fmla="*/ 12 w 23"/>
                  <a:gd name="T23" fmla="*/ 38 h 39"/>
                  <a:gd name="T24" fmla="*/ 13 w 23"/>
                  <a:gd name="T25" fmla="*/ 34 h 39"/>
                  <a:gd name="T26" fmla="*/ 14 w 23"/>
                  <a:gd name="T27" fmla="*/ 30 h 39"/>
                  <a:gd name="T28" fmla="*/ 16 w 23"/>
                  <a:gd name="T29" fmla="*/ 27 h 39"/>
                  <a:gd name="T30" fmla="*/ 19 w 23"/>
                  <a:gd name="T31" fmla="*/ 22 h 39"/>
                  <a:gd name="T32" fmla="*/ 20 w 23"/>
                  <a:gd name="T33" fmla="*/ 19 h 39"/>
                  <a:gd name="T34" fmla="*/ 21 w 23"/>
                  <a:gd name="T35" fmla="*/ 15 h 39"/>
                  <a:gd name="T36" fmla="*/ 22 w 23"/>
                  <a:gd name="T37" fmla="*/ 11 h 39"/>
                  <a:gd name="T38" fmla="*/ 21 w 23"/>
                  <a:gd name="T39" fmla="*/ 7 h 39"/>
                  <a:gd name="T40" fmla="*/ 20 w 23"/>
                  <a:gd name="T41" fmla="*/ 4 h 39"/>
                  <a:gd name="T42" fmla="*/ 16 w 23"/>
                  <a:gd name="T43" fmla="*/ 1 h 39"/>
                  <a:gd name="T44" fmla="*/ 14 w 23"/>
                  <a:gd name="T45" fmla="*/ 0 h 39"/>
                  <a:gd name="T46" fmla="*/ 12 w 23"/>
                  <a:gd name="T47" fmla="*/ 0 h 39"/>
                  <a:gd name="T48" fmla="*/ 9 w 23"/>
                  <a:gd name="T49" fmla="*/ 0 h 39"/>
                  <a:gd name="T50" fmla="*/ 8 w 23"/>
                  <a:gd name="T51" fmla="*/ 2 h 39"/>
                  <a:gd name="T52" fmla="*/ 6 w 23"/>
                  <a:gd name="T53" fmla="*/ 5 h 39"/>
                  <a:gd name="T54" fmla="*/ 4 w 23"/>
                  <a:gd name="T55" fmla="*/ 7 h 39"/>
                  <a:gd name="T56" fmla="*/ 3 w 23"/>
                  <a:gd name="T57" fmla="*/ 11 h 39"/>
                  <a:gd name="T58" fmla="*/ 2 w 23"/>
                  <a:gd name="T59" fmla="*/ 15 h 39"/>
                  <a:gd name="T60" fmla="*/ 1 w 23"/>
                  <a:gd name="T61" fmla="*/ 17 h 39"/>
                  <a:gd name="T62" fmla="*/ 0 w 23"/>
                  <a:gd name="T63" fmla="*/ 21 h 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"/>
                  <a:gd name="T97" fmla="*/ 0 h 39"/>
                  <a:gd name="T98" fmla="*/ 23 w 23"/>
                  <a:gd name="T99" fmla="*/ 39 h 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" h="39">
                    <a:moveTo>
                      <a:pt x="0" y="21"/>
                    </a:moveTo>
                    <a:lnTo>
                      <a:pt x="0" y="26"/>
                    </a:lnTo>
                    <a:lnTo>
                      <a:pt x="2" y="26"/>
                    </a:lnTo>
                    <a:lnTo>
                      <a:pt x="3" y="27"/>
                    </a:lnTo>
                    <a:lnTo>
                      <a:pt x="4" y="29"/>
                    </a:lnTo>
                    <a:lnTo>
                      <a:pt x="4" y="30"/>
                    </a:lnTo>
                    <a:lnTo>
                      <a:pt x="4" y="32"/>
                    </a:lnTo>
                    <a:lnTo>
                      <a:pt x="5" y="34"/>
                    </a:lnTo>
                    <a:lnTo>
                      <a:pt x="6" y="36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12" y="38"/>
                    </a:lnTo>
                    <a:lnTo>
                      <a:pt x="13" y="34"/>
                    </a:lnTo>
                    <a:lnTo>
                      <a:pt x="14" y="30"/>
                    </a:lnTo>
                    <a:lnTo>
                      <a:pt x="16" y="27"/>
                    </a:lnTo>
                    <a:lnTo>
                      <a:pt x="19" y="22"/>
                    </a:lnTo>
                    <a:lnTo>
                      <a:pt x="20" y="19"/>
                    </a:lnTo>
                    <a:lnTo>
                      <a:pt x="21" y="15"/>
                    </a:lnTo>
                    <a:lnTo>
                      <a:pt x="22" y="11"/>
                    </a:lnTo>
                    <a:lnTo>
                      <a:pt x="21" y="7"/>
                    </a:lnTo>
                    <a:lnTo>
                      <a:pt x="20" y="4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1" y="17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0" name="Freeform 221"/>
              <p:cNvSpPr>
                <a:spLocks/>
              </p:cNvSpPr>
              <p:nvPr/>
            </p:nvSpPr>
            <p:spPr bwMode="auto">
              <a:xfrm>
                <a:off x="1792" y="4001"/>
                <a:ext cx="23" cy="35"/>
              </a:xfrm>
              <a:custGeom>
                <a:avLst/>
                <a:gdLst>
                  <a:gd name="T0" fmla="*/ 0 w 23"/>
                  <a:gd name="T1" fmla="*/ 21 h 35"/>
                  <a:gd name="T2" fmla="*/ 4 w 23"/>
                  <a:gd name="T3" fmla="*/ 34 h 35"/>
                  <a:gd name="T4" fmla="*/ 7 w 23"/>
                  <a:gd name="T5" fmla="*/ 32 h 35"/>
                  <a:gd name="T6" fmla="*/ 8 w 23"/>
                  <a:gd name="T7" fmla="*/ 30 h 35"/>
                  <a:gd name="T8" fmla="*/ 11 w 23"/>
                  <a:gd name="T9" fmla="*/ 29 h 35"/>
                  <a:gd name="T10" fmla="*/ 13 w 23"/>
                  <a:gd name="T11" fmla="*/ 26 h 35"/>
                  <a:gd name="T12" fmla="*/ 14 w 23"/>
                  <a:gd name="T13" fmla="*/ 25 h 35"/>
                  <a:gd name="T14" fmla="*/ 15 w 23"/>
                  <a:gd name="T15" fmla="*/ 21 h 35"/>
                  <a:gd name="T16" fmla="*/ 17 w 23"/>
                  <a:gd name="T17" fmla="*/ 19 h 35"/>
                  <a:gd name="T18" fmla="*/ 19 w 23"/>
                  <a:gd name="T19" fmla="*/ 16 h 35"/>
                  <a:gd name="T20" fmla="*/ 20 w 23"/>
                  <a:gd name="T21" fmla="*/ 13 h 35"/>
                  <a:gd name="T22" fmla="*/ 22 w 23"/>
                  <a:gd name="T23" fmla="*/ 10 h 35"/>
                  <a:gd name="T24" fmla="*/ 14 w 23"/>
                  <a:gd name="T25" fmla="*/ 0 h 35"/>
                  <a:gd name="T26" fmla="*/ 12 w 23"/>
                  <a:gd name="T27" fmla="*/ 0 h 35"/>
                  <a:gd name="T28" fmla="*/ 9 w 23"/>
                  <a:gd name="T29" fmla="*/ 2 h 35"/>
                  <a:gd name="T30" fmla="*/ 8 w 23"/>
                  <a:gd name="T31" fmla="*/ 3 h 35"/>
                  <a:gd name="T32" fmla="*/ 7 w 23"/>
                  <a:gd name="T33" fmla="*/ 6 h 35"/>
                  <a:gd name="T34" fmla="*/ 5 w 23"/>
                  <a:gd name="T35" fmla="*/ 8 h 35"/>
                  <a:gd name="T36" fmla="*/ 4 w 23"/>
                  <a:gd name="T37" fmla="*/ 12 h 35"/>
                  <a:gd name="T38" fmla="*/ 4 w 23"/>
                  <a:gd name="T39" fmla="*/ 14 h 35"/>
                  <a:gd name="T40" fmla="*/ 2 w 23"/>
                  <a:gd name="T41" fmla="*/ 17 h 35"/>
                  <a:gd name="T42" fmla="*/ 1 w 23"/>
                  <a:gd name="T43" fmla="*/ 19 h 35"/>
                  <a:gd name="T44" fmla="*/ 0 w 23"/>
                  <a:gd name="T45" fmla="*/ 21 h 3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3"/>
                  <a:gd name="T70" fmla="*/ 0 h 35"/>
                  <a:gd name="T71" fmla="*/ 23 w 23"/>
                  <a:gd name="T72" fmla="*/ 35 h 3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3" h="35">
                    <a:moveTo>
                      <a:pt x="0" y="21"/>
                    </a:moveTo>
                    <a:lnTo>
                      <a:pt x="4" y="34"/>
                    </a:lnTo>
                    <a:lnTo>
                      <a:pt x="7" y="32"/>
                    </a:lnTo>
                    <a:lnTo>
                      <a:pt x="8" y="30"/>
                    </a:lnTo>
                    <a:lnTo>
                      <a:pt x="11" y="29"/>
                    </a:lnTo>
                    <a:lnTo>
                      <a:pt x="13" y="26"/>
                    </a:lnTo>
                    <a:lnTo>
                      <a:pt x="14" y="25"/>
                    </a:lnTo>
                    <a:lnTo>
                      <a:pt x="15" y="21"/>
                    </a:lnTo>
                    <a:lnTo>
                      <a:pt x="17" y="19"/>
                    </a:lnTo>
                    <a:lnTo>
                      <a:pt x="19" y="16"/>
                    </a:lnTo>
                    <a:lnTo>
                      <a:pt x="20" y="13"/>
                    </a:lnTo>
                    <a:lnTo>
                      <a:pt x="22" y="1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2" y="17"/>
                    </a:lnTo>
                    <a:lnTo>
                      <a:pt x="1" y="19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1" name="Freeform 222"/>
              <p:cNvSpPr>
                <a:spLocks/>
              </p:cNvSpPr>
              <p:nvPr/>
            </p:nvSpPr>
            <p:spPr bwMode="auto">
              <a:xfrm>
                <a:off x="1578" y="4001"/>
                <a:ext cx="246" cy="168"/>
              </a:xfrm>
              <a:custGeom>
                <a:avLst/>
                <a:gdLst>
                  <a:gd name="T0" fmla="*/ 36 w 246"/>
                  <a:gd name="T1" fmla="*/ 50 h 168"/>
                  <a:gd name="T2" fmla="*/ 23 w 246"/>
                  <a:gd name="T3" fmla="*/ 64 h 168"/>
                  <a:gd name="T4" fmla="*/ 10 w 246"/>
                  <a:gd name="T5" fmla="*/ 76 h 168"/>
                  <a:gd name="T6" fmla="*/ 1 w 246"/>
                  <a:gd name="T7" fmla="*/ 84 h 168"/>
                  <a:gd name="T8" fmla="*/ 4 w 246"/>
                  <a:gd name="T9" fmla="*/ 85 h 168"/>
                  <a:gd name="T10" fmla="*/ 9 w 246"/>
                  <a:gd name="T11" fmla="*/ 85 h 168"/>
                  <a:gd name="T12" fmla="*/ 14 w 246"/>
                  <a:gd name="T13" fmla="*/ 85 h 168"/>
                  <a:gd name="T14" fmla="*/ 16 w 246"/>
                  <a:gd name="T15" fmla="*/ 80 h 168"/>
                  <a:gd name="T16" fmla="*/ 20 w 246"/>
                  <a:gd name="T17" fmla="*/ 76 h 168"/>
                  <a:gd name="T18" fmla="*/ 24 w 246"/>
                  <a:gd name="T19" fmla="*/ 74 h 168"/>
                  <a:gd name="T20" fmla="*/ 27 w 246"/>
                  <a:gd name="T21" fmla="*/ 77 h 168"/>
                  <a:gd name="T22" fmla="*/ 28 w 246"/>
                  <a:gd name="T23" fmla="*/ 80 h 168"/>
                  <a:gd name="T24" fmla="*/ 29 w 246"/>
                  <a:gd name="T25" fmla="*/ 85 h 168"/>
                  <a:gd name="T26" fmla="*/ 21 w 246"/>
                  <a:gd name="T27" fmla="*/ 98 h 168"/>
                  <a:gd name="T28" fmla="*/ 22 w 246"/>
                  <a:gd name="T29" fmla="*/ 101 h 168"/>
                  <a:gd name="T30" fmla="*/ 25 w 246"/>
                  <a:gd name="T31" fmla="*/ 101 h 168"/>
                  <a:gd name="T32" fmla="*/ 28 w 246"/>
                  <a:gd name="T33" fmla="*/ 101 h 168"/>
                  <a:gd name="T34" fmla="*/ 33 w 246"/>
                  <a:gd name="T35" fmla="*/ 94 h 168"/>
                  <a:gd name="T36" fmla="*/ 33 w 246"/>
                  <a:gd name="T37" fmla="*/ 82 h 168"/>
                  <a:gd name="T38" fmla="*/ 35 w 246"/>
                  <a:gd name="T39" fmla="*/ 74 h 168"/>
                  <a:gd name="T40" fmla="*/ 44 w 246"/>
                  <a:gd name="T41" fmla="*/ 67 h 168"/>
                  <a:gd name="T42" fmla="*/ 50 w 246"/>
                  <a:gd name="T43" fmla="*/ 54 h 168"/>
                  <a:gd name="T44" fmla="*/ 58 w 246"/>
                  <a:gd name="T45" fmla="*/ 46 h 168"/>
                  <a:gd name="T46" fmla="*/ 69 w 246"/>
                  <a:gd name="T47" fmla="*/ 44 h 168"/>
                  <a:gd name="T48" fmla="*/ 102 w 246"/>
                  <a:gd name="T49" fmla="*/ 84 h 168"/>
                  <a:gd name="T50" fmla="*/ 133 w 246"/>
                  <a:gd name="T51" fmla="*/ 126 h 168"/>
                  <a:gd name="T52" fmla="*/ 168 w 246"/>
                  <a:gd name="T53" fmla="*/ 158 h 168"/>
                  <a:gd name="T54" fmla="*/ 199 w 246"/>
                  <a:gd name="T55" fmla="*/ 156 h 168"/>
                  <a:gd name="T56" fmla="*/ 222 w 246"/>
                  <a:gd name="T57" fmla="*/ 128 h 168"/>
                  <a:gd name="T58" fmla="*/ 238 w 246"/>
                  <a:gd name="T59" fmla="*/ 91 h 168"/>
                  <a:gd name="T60" fmla="*/ 238 w 246"/>
                  <a:gd name="T61" fmla="*/ 68 h 168"/>
                  <a:gd name="T62" fmla="*/ 217 w 246"/>
                  <a:gd name="T63" fmla="*/ 72 h 168"/>
                  <a:gd name="T64" fmla="*/ 196 w 246"/>
                  <a:gd name="T65" fmla="*/ 71 h 168"/>
                  <a:gd name="T66" fmla="*/ 175 w 246"/>
                  <a:gd name="T67" fmla="*/ 64 h 168"/>
                  <a:gd name="T68" fmla="*/ 173 w 246"/>
                  <a:gd name="T69" fmla="*/ 72 h 168"/>
                  <a:gd name="T70" fmla="*/ 175 w 246"/>
                  <a:gd name="T71" fmla="*/ 79 h 168"/>
                  <a:gd name="T72" fmla="*/ 174 w 246"/>
                  <a:gd name="T73" fmla="*/ 88 h 168"/>
                  <a:gd name="T74" fmla="*/ 152 w 246"/>
                  <a:gd name="T75" fmla="*/ 72 h 168"/>
                  <a:gd name="T76" fmla="*/ 117 w 246"/>
                  <a:gd name="T77" fmla="*/ 59 h 168"/>
                  <a:gd name="T78" fmla="*/ 80 w 246"/>
                  <a:gd name="T79" fmla="*/ 46 h 168"/>
                  <a:gd name="T80" fmla="*/ 60 w 246"/>
                  <a:gd name="T81" fmla="*/ 24 h 168"/>
                  <a:gd name="T82" fmla="*/ 64 w 246"/>
                  <a:gd name="T83" fmla="*/ 17 h 168"/>
                  <a:gd name="T84" fmla="*/ 66 w 246"/>
                  <a:gd name="T85" fmla="*/ 8 h 168"/>
                  <a:gd name="T86" fmla="*/ 64 w 246"/>
                  <a:gd name="T87" fmla="*/ 0 h 168"/>
                  <a:gd name="T88" fmla="*/ 54 w 246"/>
                  <a:gd name="T89" fmla="*/ 5 h 168"/>
                  <a:gd name="T90" fmla="*/ 50 w 246"/>
                  <a:gd name="T91" fmla="*/ 21 h 168"/>
                  <a:gd name="T92" fmla="*/ 47 w 246"/>
                  <a:gd name="T93" fmla="*/ 37 h 16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6"/>
                  <a:gd name="T142" fmla="*/ 0 h 168"/>
                  <a:gd name="T143" fmla="*/ 246 w 246"/>
                  <a:gd name="T144" fmla="*/ 168 h 16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6" h="168">
                    <a:moveTo>
                      <a:pt x="46" y="40"/>
                    </a:moveTo>
                    <a:lnTo>
                      <a:pt x="41" y="46"/>
                    </a:lnTo>
                    <a:lnTo>
                      <a:pt x="36" y="50"/>
                    </a:lnTo>
                    <a:lnTo>
                      <a:pt x="32" y="56"/>
                    </a:lnTo>
                    <a:lnTo>
                      <a:pt x="28" y="60"/>
                    </a:lnTo>
                    <a:lnTo>
                      <a:pt x="23" y="64"/>
                    </a:lnTo>
                    <a:lnTo>
                      <a:pt x="19" y="68"/>
                    </a:lnTo>
                    <a:lnTo>
                      <a:pt x="15" y="74"/>
                    </a:lnTo>
                    <a:lnTo>
                      <a:pt x="10" y="76"/>
                    </a:lnTo>
                    <a:lnTo>
                      <a:pt x="5" y="79"/>
                    </a:lnTo>
                    <a:lnTo>
                      <a:pt x="0" y="82"/>
                    </a:lnTo>
                    <a:lnTo>
                      <a:pt x="1" y="84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10" y="85"/>
                    </a:lnTo>
                    <a:lnTo>
                      <a:pt x="12" y="85"/>
                    </a:lnTo>
                    <a:lnTo>
                      <a:pt x="14" y="85"/>
                    </a:lnTo>
                    <a:lnTo>
                      <a:pt x="14" y="84"/>
                    </a:lnTo>
                    <a:lnTo>
                      <a:pt x="16" y="81"/>
                    </a:lnTo>
                    <a:lnTo>
                      <a:pt x="16" y="80"/>
                    </a:lnTo>
                    <a:lnTo>
                      <a:pt x="18" y="79"/>
                    </a:lnTo>
                    <a:lnTo>
                      <a:pt x="18" y="77"/>
                    </a:lnTo>
                    <a:lnTo>
                      <a:pt x="20" y="76"/>
                    </a:lnTo>
                    <a:lnTo>
                      <a:pt x="21" y="74"/>
                    </a:lnTo>
                    <a:lnTo>
                      <a:pt x="23" y="74"/>
                    </a:lnTo>
                    <a:lnTo>
                      <a:pt x="24" y="74"/>
                    </a:lnTo>
                    <a:lnTo>
                      <a:pt x="25" y="76"/>
                    </a:lnTo>
                    <a:lnTo>
                      <a:pt x="26" y="76"/>
                    </a:lnTo>
                    <a:lnTo>
                      <a:pt x="27" y="77"/>
                    </a:lnTo>
                    <a:lnTo>
                      <a:pt x="28" y="78"/>
                    </a:lnTo>
                    <a:lnTo>
                      <a:pt x="28" y="79"/>
                    </a:lnTo>
                    <a:lnTo>
                      <a:pt x="28" y="80"/>
                    </a:lnTo>
                    <a:lnTo>
                      <a:pt x="28" y="81"/>
                    </a:lnTo>
                    <a:lnTo>
                      <a:pt x="28" y="84"/>
                    </a:lnTo>
                    <a:lnTo>
                      <a:pt x="29" y="85"/>
                    </a:lnTo>
                    <a:lnTo>
                      <a:pt x="29" y="86"/>
                    </a:lnTo>
                    <a:lnTo>
                      <a:pt x="29" y="87"/>
                    </a:lnTo>
                    <a:lnTo>
                      <a:pt x="21" y="98"/>
                    </a:lnTo>
                    <a:lnTo>
                      <a:pt x="21" y="100"/>
                    </a:lnTo>
                    <a:lnTo>
                      <a:pt x="22" y="101"/>
                    </a:lnTo>
                    <a:lnTo>
                      <a:pt x="23" y="101"/>
                    </a:lnTo>
                    <a:lnTo>
                      <a:pt x="24" y="101"/>
                    </a:lnTo>
                    <a:lnTo>
                      <a:pt x="25" y="101"/>
                    </a:lnTo>
                    <a:lnTo>
                      <a:pt x="26" y="101"/>
                    </a:lnTo>
                    <a:lnTo>
                      <a:pt x="27" y="101"/>
                    </a:lnTo>
                    <a:lnTo>
                      <a:pt x="28" y="101"/>
                    </a:lnTo>
                    <a:lnTo>
                      <a:pt x="29" y="101"/>
                    </a:lnTo>
                    <a:lnTo>
                      <a:pt x="31" y="98"/>
                    </a:lnTo>
                    <a:lnTo>
                      <a:pt x="33" y="94"/>
                    </a:lnTo>
                    <a:lnTo>
                      <a:pt x="33" y="90"/>
                    </a:lnTo>
                    <a:lnTo>
                      <a:pt x="33" y="87"/>
                    </a:lnTo>
                    <a:lnTo>
                      <a:pt x="33" y="82"/>
                    </a:lnTo>
                    <a:lnTo>
                      <a:pt x="33" y="79"/>
                    </a:lnTo>
                    <a:lnTo>
                      <a:pt x="34" y="76"/>
                    </a:lnTo>
                    <a:lnTo>
                      <a:pt x="35" y="74"/>
                    </a:lnTo>
                    <a:lnTo>
                      <a:pt x="38" y="72"/>
                    </a:lnTo>
                    <a:lnTo>
                      <a:pt x="42" y="72"/>
                    </a:lnTo>
                    <a:lnTo>
                      <a:pt x="44" y="67"/>
                    </a:lnTo>
                    <a:lnTo>
                      <a:pt x="46" y="63"/>
                    </a:lnTo>
                    <a:lnTo>
                      <a:pt x="48" y="60"/>
                    </a:lnTo>
                    <a:lnTo>
                      <a:pt x="50" y="54"/>
                    </a:lnTo>
                    <a:lnTo>
                      <a:pt x="53" y="52"/>
                    </a:lnTo>
                    <a:lnTo>
                      <a:pt x="56" y="48"/>
                    </a:lnTo>
                    <a:lnTo>
                      <a:pt x="58" y="46"/>
                    </a:lnTo>
                    <a:lnTo>
                      <a:pt x="62" y="44"/>
                    </a:lnTo>
                    <a:lnTo>
                      <a:pt x="65" y="44"/>
                    </a:lnTo>
                    <a:lnTo>
                      <a:pt x="69" y="44"/>
                    </a:lnTo>
                    <a:lnTo>
                      <a:pt x="80" y="57"/>
                    </a:lnTo>
                    <a:lnTo>
                      <a:pt x="91" y="70"/>
                    </a:lnTo>
                    <a:lnTo>
                      <a:pt x="102" y="84"/>
                    </a:lnTo>
                    <a:lnTo>
                      <a:pt x="112" y="98"/>
                    </a:lnTo>
                    <a:lnTo>
                      <a:pt x="123" y="112"/>
                    </a:lnTo>
                    <a:lnTo>
                      <a:pt x="133" y="126"/>
                    </a:lnTo>
                    <a:lnTo>
                      <a:pt x="144" y="137"/>
                    </a:lnTo>
                    <a:lnTo>
                      <a:pt x="156" y="149"/>
                    </a:lnTo>
                    <a:lnTo>
                      <a:pt x="168" y="158"/>
                    </a:lnTo>
                    <a:lnTo>
                      <a:pt x="180" y="167"/>
                    </a:lnTo>
                    <a:lnTo>
                      <a:pt x="191" y="162"/>
                    </a:lnTo>
                    <a:lnTo>
                      <a:pt x="199" y="156"/>
                    </a:lnTo>
                    <a:lnTo>
                      <a:pt x="208" y="147"/>
                    </a:lnTo>
                    <a:lnTo>
                      <a:pt x="215" y="138"/>
                    </a:lnTo>
                    <a:lnTo>
                      <a:pt x="222" y="128"/>
                    </a:lnTo>
                    <a:lnTo>
                      <a:pt x="228" y="116"/>
                    </a:lnTo>
                    <a:lnTo>
                      <a:pt x="233" y="103"/>
                    </a:lnTo>
                    <a:lnTo>
                      <a:pt x="238" y="91"/>
                    </a:lnTo>
                    <a:lnTo>
                      <a:pt x="242" y="79"/>
                    </a:lnTo>
                    <a:lnTo>
                      <a:pt x="245" y="66"/>
                    </a:lnTo>
                    <a:lnTo>
                      <a:pt x="238" y="68"/>
                    </a:lnTo>
                    <a:lnTo>
                      <a:pt x="232" y="70"/>
                    </a:lnTo>
                    <a:lnTo>
                      <a:pt x="224" y="71"/>
                    </a:lnTo>
                    <a:lnTo>
                      <a:pt x="217" y="72"/>
                    </a:lnTo>
                    <a:lnTo>
                      <a:pt x="210" y="72"/>
                    </a:lnTo>
                    <a:lnTo>
                      <a:pt x="203" y="72"/>
                    </a:lnTo>
                    <a:lnTo>
                      <a:pt x="196" y="71"/>
                    </a:lnTo>
                    <a:lnTo>
                      <a:pt x="189" y="70"/>
                    </a:lnTo>
                    <a:lnTo>
                      <a:pt x="182" y="67"/>
                    </a:lnTo>
                    <a:lnTo>
                      <a:pt x="175" y="64"/>
                    </a:lnTo>
                    <a:lnTo>
                      <a:pt x="174" y="66"/>
                    </a:lnTo>
                    <a:lnTo>
                      <a:pt x="173" y="70"/>
                    </a:lnTo>
                    <a:lnTo>
                      <a:pt x="173" y="72"/>
                    </a:lnTo>
                    <a:lnTo>
                      <a:pt x="174" y="75"/>
                    </a:lnTo>
                    <a:lnTo>
                      <a:pt x="175" y="77"/>
                    </a:lnTo>
                    <a:lnTo>
                      <a:pt x="175" y="79"/>
                    </a:lnTo>
                    <a:lnTo>
                      <a:pt x="175" y="82"/>
                    </a:lnTo>
                    <a:lnTo>
                      <a:pt x="175" y="85"/>
                    </a:lnTo>
                    <a:lnTo>
                      <a:pt x="174" y="88"/>
                    </a:lnTo>
                    <a:lnTo>
                      <a:pt x="172" y="89"/>
                    </a:lnTo>
                    <a:lnTo>
                      <a:pt x="163" y="79"/>
                    </a:lnTo>
                    <a:lnTo>
                      <a:pt x="152" y="72"/>
                    </a:lnTo>
                    <a:lnTo>
                      <a:pt x="142" y="66"/>
                    </a:lnTo>
                    <a:lnTo>
                      <a:pt x="130" y="62"/>
                    </a:lnTo>
                    <a:lnTo>
                      <a:pt x="117" y="59"/>
                    </a:lnTo>
                    <a:lnTo>
                      <a:pt x="105" y="56"/>
                    </a:lnTo>
                    <a:lnTo>
                      <a:pt x="92" y="52"/>
                    </a:lnTo>
                    <a:lnTo>
                      <a:pt x="80" y="46"/>
                    </a:lnTo>
                    <a:lnTo>
                      <a:pt x="70" y="38"/>
                    </a:lnTo>
                    <a:lnTo>
                      <a:pt x="60" y="29"/>
                    </a:lnTo>
                    <a:lnTo>
                      <a:pt x="60" y="24"/>
                    </a:lnTo>
                    <a:lnTo>
                      <a:pt x="62" y="22"/>
                    </a:lnTo>
                    <a:lnTo>
                      <a:pt x="63" y="19"/>
                    </a:lnTo>
                    <a:lnTo>
                      <a:pt x="64" y="17"/>
                    </a:lnTo>
                    <a:lnTo>
                      <a:pt x="64" y="12"/>
                    </a:lnTo>
                    <a:lnTo>
                      <a:pt x="65" y="10"/>
                    </a:lnTo>
                    <a:lnTo>
                      <a:pt x="66" y="8"/>
                    </a:lnTo>
                    <a:lnTo>
                      <a:pt x="66" y="5"/>
                    </a:lnTo>
                    <a:lnTo>
                      <a:pt x="65" y="3"/>
                    </a:lnTo>
                    <a:lnTo>
                      <a:pt x="64" y="0"/>
                    </a:lnTo>
                    <a:lnTo>
                      <a:pt x="59" y="1"/>
                    </a:lnTo>
                    <a:lnTo>
                      <a:pt x="56" y="3"/>
                    </a:lnTo>
                    <a:lnTo>
                      <a:pt x="54" y="5"/>
                    </a:lnTo>
                    <a:lnTo>
                      <a:pt x="52" y="10"/>
                    </a:lnTo>
                    <a:lnTo>
                      <a:pt x="51" y="15"/>
                    </a:lnTo>
                    <a:lnTo>
                      <a:pt x="50" y="21"/>
                    </a:lnTo>
                    <a:lnTo>
                      <a:pt x="50" y="26"/>
                    </a:lnTo>
                    <a:lnTo>
                      <a:pt x="49" y="33"/>
                    </a:lnTo>
                    <a:lnTo>
                      <a:pt x="47" y="37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2" name="Freeform 223"/>
              <p:cNvSpPr>
                <a:spLocks/>
              </p:cNvSpPr>
              <p:nvPr/>
            </p:nvSpPr>
            <p:spPr bwMode="auto">
              <a:xfrm>
                <a:off x="1748" y="4012"/>
                <a:ext cx="18" cy="32"/>
              </a:xfrm>
              <a:custGeom>
                <a:avLst/>
                <a:gdLst>
                  <a:gd name="T0" fmla="*/ 0 w 18"/>
                  <a:gd name="T1" fmla="*/ 10 h 32"/>
                  <a:gd name="T2" fmla="*/ 7 w 18"/>
                  <a:gd name="T3" fmla="*/ 31 h 32"/>
                  <a:gd name="T4" fmla="*/ 9 w 18"/>
                  <a:gd name="T5" fmla="*/ 29 h 32"/>
                  <a:gd name="T6" fmla="*/ 12 w 18"/>
                  <a:gd name="T7" fmla="*/ 27 h 32"/>
                  <a:gd name="T8" fmla="*/ 13 w 18"/>
                  <a:gd name="T9" fmla="*/ 24 h 32"/>
                  <a:gd name="T10" fmla="*/ 15 w 18"/>
                  <a:gd name="T11" fmla="*/ 21 h 32"/>
                  <a:gd name="T12" fmla="*/ 16 w 18"/>
                  <a:gd name="T13" fmla="*/ 17 h 32"/>
                  <a:gd name="T14" fmla="*/ 16 w 18"/>
                  <a:gd name="T15" fmla="*/ 13 h 32"/>
                  <a:gd name="T16" fmla="*/ 17 w 18"/>
                  <a:gd name="T17" fmla="*/ 9 h 32"/>
                  <a:gd name="T18" fmla="*/ 17 w 18"/>
                  <a:gd name="T19" fmla="*/ 6 h 32"/>
                  <a:gd name="T20" fmla="*/ 17 w 18"/>
                  <a:gd name="T21" fmla="*/ 2 h 32"/>
                  <a:gd name="T22" fmla="*/ 16 w 18"/>
                  <a:gd name="T23" fmla="*/ 0 h 32"/>
                  <a:gd name="T24" fmla="*/ 14 w 18"/>
                  <a:gd name="T25" fmla="*/ 0 h 32"/>
                  <a:gd name="T26" fmla="*/ 12 w 18"/>
                  <a:gd name="T27" fmla="*/ 0 h 32"/>
                  <a:gd name="T28" fmla="*/ 9 w 18"/>
                  <a:gd name="T29" fmla="*/ 0 h 32"/>
                  <a:gd name="T30" fmla="*/ 7 w 18"/>
                  <a:gd name="T31" fmla="*/ 0 h 32"/>
                  <a:gd name="T32" fmla="*/ 5 w 18"/>
                  <a:gd name="T33" fmla="*/ 0 h 32"/>
                  <a:gd name="T34" fmla="*/ 4 w 18"/>
                  <a:gd name="T35" fmla="*/ 2 h 32"/>
                  <a:gd name="T36" fmla="*/ 2 w 18"/>
                  <a:gd name="T37" fmla="*/ 2 h 32"/>
                  <a:gd name="T38" fmla="*/ 0 w 18"/>
                  <a:gd name="T39" fmla="*/ 5 h 32"/>
                  <a:gd name="T40" fmla="*/ 0 w 18"/>
                  <a:gd name="T41" fmla="*/ 8 h 32"/>
                  <a:gd name="T42" fmla="*/ 0 w 18"/>
                  <a:gd name="T43" fmla="*/ 10 h 3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32"/>
                  <a:gd name="T68" fmla="*/ 18 w 18"/>
                  <a:gd name="T69" fmla="*/ 32 h 3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32">
                    <a:moveTo>
                      <a:pt x="0" y="10"/>
                    </a:moveTo>
                    <a:lnTo>
                      <a:pt x="7" y="31"/>
                    </a:lnTo>
                    <a:lnTo>
                      <a:pt x="9" y="29"/>
                    </a:lnTo>
                    <a:lnTo>
                      <a:pt x="12" y="27"/>
                    </a:lnTo>
                    <a:lnTo>
                      <a:pt x="13" y="24"/>
                    </a:lnTo>
                    <a:lnTo>
                      <a:pt x="15" y="21"/>
                    </a:lnTo>
                    <a:lnTo>
                      <a:pt x="16" y="17"/>
                    </a:lnTo>
                    <a:lnTo>
                      <a:pt x="16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363" name="Freeform 224"/>
              <p:cNvSpPr>
                <a:spLocks/>
              </p:cNvSpPr>
              <p:nvPr/>
            </p:nvSpPr>
            <p:spPr bwMode="auto">
              <a:xfrm>
                <a:off x="1623" y="4084"/>
                <a:ext cx="18" cy="18"/>
              </a:xfrm>
              <a:custGeom>
                <a:avLst/>
                <a:gdLst>
                  <a:gd name="T0" fmla="*/ 6 w 18"/>
                  <a:gd name="T1" fmla="*/ 17 h 18"/>
                  <a:gd name="T2" fmla="*/ 16 w 18"/>
                  <a:gd name="T3" fmla="*/ 17 h 18"/>
                  <a:gd name="T4" fmla="*/ 17 w 18"/>
                  <a:gd name="T5" fmla="*/ 14 h 18"/>
                  <a:gd name="T6" fmla="*/ 17 w 18"/>
                  <a:gd name="T7" fmla="*/ 12 h 18"/>
                  <a:gd name="T8" fmla="*/ 16 w 18"/>
                  <a:gd name="T9" fmla="*/ 9 h 18"/>
                  <a:gd name="T10" fmla="*/ 14 w 18"/>
                  <a:gd name="T11" fmla="*/ 7 h 18"/>
                  <a:gd name="T12" fmla="*/ 12 w 18"/>
                  <a:gd name="T13" fmla="*/ 5 h 18"/>
                  <a:gd name="T14" fmla="*/ 9 w 18"/>
                  <a:gd name="T15" fmla="*/ 4 h 18"/>
                  <a:gd name="T16" fmla="*/ 8 w 18"/>
                  <a:gd name="T17" fmla="*/ 2 h 18"/>
                  <a:gd name="T18" fmla="*/ 4 w 18"/>
                  <a:gd name="T19" fmla="*/ 1 h 18"/>
                  <a:gd name="T20" fmla="*/ 2 w 18"/>
                  <a:gd name="T21" fmla="*/ 0 h 18"/>
                  <a:gd name="T22" fmla="*/ 0 w 18"/>
                  <a:gd name="T23" fmla="*/ 0 h 18"/>
                  <a:gd name="T24" fmla="*/ 0 w 18"/>
                  <a:gd name="T25" fmla="*/ 2 h 18"/>
                  <a:gd name="T26" fmla="*/ 0 w 18"/>
                  <a:gd name="T27" fmla="*/ 4 h 18"/>
                  <a:gd name="T28" fmla="*/ 0 w 18"/>
                  <a:gd name="T29" fmla="*/ 6 h 18"/>
                  <a:gd name="T30" fmla="*/ 0 w 18"/>
                  <a:gd name="T31" fmla="*/ 7 h 18"/>
                  <a:gd name="T32" fmla="*/ 0 w 18"/>
                  <a:gd name="T33" fmla="*/ 9 h 18"/>
                  <a:gd name="T34" fmla="*/ 1 w 18"/>
                  <a:gd name="T35" fmla="*/ 11 h 18"/>
                  <a:gd name="T36" fmla="*/ 2 w 18"/>
                  <a:gd name="T37" fmla="*/ 12 h 18"/>
                  <a:gd name="T38" fmla="*/ 3 w 18"/>
                  <a:gd name="T39" fmla="*/ 13 h 18"/>
                  <a:gd name="T40" fmla="*/ 4 w 18"/>
                  <a:gd name="T41" fmla="*/ 15 h 18"/>
                  <a:gd name="T42" fmla="*/ 6 w 18"/>
                  <a:gd name="T43" fmla="*/ 17 h 1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18"/>
                  <a:gd name="T68" fmla="*/ 18 w 18"/>
                  <a:gd name="T69" fmla="*/ 18 h 1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18">
                    <a:moveTo>
                      <a:pt x="6" y="17"/>
                    </a:moveTo>
                    <a:lnTo>
                      <a:pt x="16" y="17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5"/>
                    </a:lnTo>
                    <a:lnTo>
                      <a:pt x="6" y="17"/>
                    </a:lnTo>
                  </a:path>
                </a:pathLst>
              </a:custGeom>
              <a:solidFill>
                <a:srgbClr val="D3A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</p:grpSp>
        <p:sp>
          <p:nvSpPr>
            <p:cNvPr id="11302" name="Rectangle 225"/>
            <p:cNvSpPr>
              <a:spLocks noChangeArrowheads="1"/>
            </p:cNvSpPr>
            <p:nvPr/>
          </p:nvSpPr>
          <p:spPr bwMode="auto">
            <a:xfrm>
              <a:off x="2002" y="2438"/>
              <a:ext cx="121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s-ES_tradnl" sz="2400" b="1"/>
                <a:t>Tecnología</a:t>
              </a:r>
            </a:p>
          </p:txBody>
        </p:sp>
      </p:grpSp>
      <p:grpSp>
        <p:nvGrpSpPr>
          <p:cNvPr id="6" name="Group 226"/>
          <p:cNvGrpSpPr>
            <a:grpSpLocks/>
          </p:cNvGrpSpPr>
          <p:nvPr/>
        </p:nvGrpSpPr>
        <p:grpSpPr bwMode="auto">
          <a:xfrm>
            <a:off x="3930651" y="1524000"/>
            <a:ext cx="6781800" cy="1905000"/>
            <a:chOff x="1857" y="960"/>
            <a:chExt cx="3204" cy="1200"/>
          </a:xfrm>
        </p:grpSpPr>
        <p:graphicFrame>
          <p:nvGraphicFramePr>
            <p:cNvPr id="11298" name="Object 2"/>
            <p:cNvGraphicFramePr>
              <a:graphicFrameLocks/>
            </p:cNvGraphicFramePr>
            <p:nvPr/>
          </p:nvGraphicFramePr>
          <p:xfrm>
            <a:off x="3855" y="960"/>
            <a:ext cx="1206" cy="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5" name="Picture (32-bit)" r:id="rId6" imgW="1922511" imgH="1916023" progId="">
                    <p:embed/>
                  </p:oleObj>
                </mc:Choice>
                <mc:Fallback>
                  <p:oleObj name="Picture (32-bit)" r:id="rId6" imgW="1922511" imgH="1916023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5" y="960"/>
                          <a:ext cx="1206" cy="1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99" name="Rectangle 228"/>
            <p:cNvSpPr>
              <a:spLocks noChangeArrowheads="1"/>
            </p:cNvSpPr>
            <p:nvPr/>
          </p:nvSpPr>
          <p:spPr bwMode="auto">
            <a:xfrm>
              <a:off x="1857" y="1766"/>
              <a:ext cx="21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s-ES_tradnl" sz="2400" b="1" dirty="0"/>
                <a:t>Regulaciones legales</a:t>
              </a:r>
            </a:p>
          </p:txBody>
        </p:sp>
      </p:grpSp>
      <p:grpSp>
        <p:nvGrpSpPr>
          <p:cNvPr id="11270" name="Group 229"/>
          <p:cNvGrpSpPr>
            <a:grpSpLocks/>
          </p:cNvGrpSpPr>
          <p:nvPr/>
        </p:nvGrpSpPr>
        <p:grpSpPr bwMode="auto">
          <a:xfrm flipV="1">
            <a:off x="306918" y="-19050"/>
            <a:ext cx="11374967" cy="462213"/>
            <a:chOff x="145" y="-2"/>
            <a:chExt cx="5374" cy="1847"/>
          </a:xfrm>
        </p:grpSpPr>
        <p:grpSp>
          <p:nvGrpSpPr>
            <p:cNvPr id="11271" name="Group 230"/>
            <p:cNvGrpSpPr>
              <a:grpSpLocks/>
            </p:cNvGrpSpPr>
            <p:nvPr/>
          </p:nvGrpSpPr>
          <p:grpSpPr bwMode="auto">
            <a:xfrm>
              <a:off x="145" y="44"/>
              <a:ext cx="5374" cy="977"/>
              <a:chOff x="145" y="44"/>
              <a:chExt cx="5374" cy="977"/>
            </a:xfrm>
          </p:grpSpPr>
          <p:sp>
            <p:nvSpPr>
              <p:cNvPr id="11295" name="Rectangle 231"/>
              <p:cNvSpPr>
                <a:spLocks noChangeArrowheads="1"/>
              </p:cNvSpPr>
              <p:nvPr/>
            </p:nvSpPr>
            <p:spPr bwMode="auto">
              <a:xfrm>
                <a:off x="145" y="44"/>
                <a:ext cx="1419" cy="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lIns="92075" tIns="46038" rIns="92075" bIns="46038">
                <a:spAutoFit/>
              </a:bodyPr>
              <a:lstStyle/>
              <a:p>
                <a:pPr defTabSz="762000" eaLnBrk="0" hangingPunct="0"/>
                <a:endParaRPr lang="es-EC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96" name="Line 232"/>
              <p:cNvSpPr>
                <a:spLocks noChangeShapeType="1"/>
              </p:cNvSpPr>
              <p:nvPr/>
            </p:nvSpPr>
            <p:spPr bwMode="auto">
              <a:xfrm flipV="1">
                <a:off x="186" y="287"/>
                <a:ext cx="5327" cy="3"/>
              </a:xfrm>
              <a:prstGeom prst="line">
                <a:avLst/>
              </a:prstGeom>
              <a:noFill/>
              <a:ln w="508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1297" name="Line 233"/>
              <p:cNvSpPr>
                <a:spLocks noChangeShapeType="1"/>
              </p:cNvSpPr>
              <p:nvPr/>
            </p:nvSpPr>
            <p:spPr bwMode="auto">
              <a:xfrm>
                <a:off x="186" y="333"/>
                <a:ext cx="5333" cy="3"/>
              </a:xfrm>
              <a:prstGeom prst="line">
                <a:avLst/>
              </a:prstGeom>
              <a:noFill/>
              <a:ln w="50800">
                <a:solidFill>
                  <a:srgbClr val="04FEFB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</p:grpSp>
        <p:sp>
          <p:nvSpPr>
            <p:cNvPr id="11272" name="Rectangle 234"/>
            <p:cNvSpPr>
              <a:spLocks noChangeArrowheads="1"/>
            </p:cNvSpPr>
            <p:nvPr/>
          </p:nvSpPr>
          <p:spPr bwMode="auto">
            <a:xfrm>
              <a:off x="4637" y="-2"/>
              <a:ext cx="88" cy="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2075" tIns="46038" rIns="92075" bIns="46038">
              <a:spAutoFit/>
            </a:bodyPr>
            <a:lstStyle/>
            <a:p>
              <a:pPr eaLnBrk="0" hangingPunct="0"/>
              <a:endParaRPr lang="es-EC" sz="2400" b="1">
                <a:solidFill>
                  <a:srgbClr val="FFFFFF"/>
                </a:solidFill>
              </a:endParaRPr>
            </a:p>
          </p:txBody>
        </p:sp>
        <p:grpSp>
          <p:nvGrpSpPr>
            <p:cNvPr id="11273" name="Group 235"/>
            <p:cNvGrpSpPr>
              <a:grpSpLocks/>
            </p:cNvGrpSpPr>
            <p:nvPr/>
          </p:nvGrpSpPr>
          <p:grpSpPr bwMode="auto">
            <a:xfrm>
              <a:off x="5281" y="71"/>
              <a:ext cx="202" cy="177"/>
              <a:chOff x="5281" y="71"/>
              <a:chExt cx="202" cy="177"/>
            </a:xfrm>
          </p:grpSpPr>
          <p:sp>
            <p:nvSpPr>
              <p:cNvPr id="11274" name="Freeform 236"/>
              <p:cNvSpPr>
                <a:spLocks/>
              </p:cNvSpPr>
              <p:nvPr/>
            </p:nvSpPr>
            <p:spPr bwMode="auto">
              <a:xfrm>
                <a:off x="5329" y="144"/>
                <a:ext cx="42" cy="29"/>
              </a:xfrm>
              <a:custGeom>
                <a:avLst/>
                <a:gdLst>
                  <a:gd name="T0" fmla="*/ 26 w 42"/>
                  <a:gd name="T1" fmla="*/ 18 h 29"/>
                  <a:gd name="T2" fmla="*/ 20 w 42"/>
                  <a:gd name="T3" fmla="*/ 7 h 29"/>
                  <a:gd name="T4" fmla="*/ 14 w 42"/>
                  <a:gd name="T5" fmla="*/ 18 h 29"/>
                  <a:gd name="T6" fmla="*/ 26 w 42"/>
                  <a:gd name="T7" fmla="*/ 18 h 29"/>
                  <a:gd name="T8" fmla="*/ 32 w 42"/>
                  <a:gd name="T9" fmla="*/ 28 h 29"/>
                  <a:gd name="T10" fmla="*/ 29 w 42"/>
                  <a:gd name="T11" fmla="*/ 24 h 29"/>
                  <a:gd name="T12" fmla="*/ 10 w 42"/>
                  <a:gd name="T13" fmla="*/ 24 h 29"/>
                  <a:gd name="T14" fmla="*/ 8 w 42"/>
                  <a:gd name="T15" fmla="*/ 28 h 29"/>
                  <a:gd name="T16" fmla="*/ 0 w 42"/>
                  <a:gd name="T17" fmla="*/ 28 h 29"/>
                  <a:gd name="T18" fmla="*/ 16 w 42"/>
                  <a:gd name="T19" fmla="*/ 0 h 29"/>
                  <a:gd name="T20" fmla="*/ 24 w 42"/>
                  <a:gd name="T21" fmla="*/ 0 h 29"/>
                  <a:gd name="T22" fmla="*/ 41 w 42"/>
                  <a:gd name="T23" fmla="*/ 28 h 29"/>
                  <a:gd name="T24" fmla="*/ 32 w 42"/>
                  <a:gd name="T25" fmla="*/ 28 h 29"/>
                  <a:gd name="T26" fmla="*/ 26 w 42"/>
                  <a:gd name="T27" fmla="*/ 18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"/>
                  <a:gd name="T43" fmla="*/ 0 h 29"/>
                  <a:gd name="T44" fmla="*/ 42 w 42"/>
                  <a:gd name="T45" fmla="*/ 29 h 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" h="29">
                    <a:moveTo>
                      <a:pt x="26" y="18"/>
                    </a:moveTo>
                    <a:lnTo>
                      <a:pt x="20" y="7"/>
                    </a:lnTo>
                    <a:lnTo>
                      <a:pt x="14" y="18"/>
                    </a:lnTo>
                    <a:lnTo>
                      <a:pt x="26" y="18"/>
                    </a:lnTo>
                    <a:lnTo>
                      <a:pt x="32" y="28"/>
                    </a:lnTo>
                    <a:lnTo>
                      <a:pt x="29" y="24"/>
                    </a:lnTo>
                    <a:lnTo>
                      <a:pt x="10" y="24"/>
                    </a:lnTo>
                    <a:lnTo>
                      <a:pt x="8" y="28"/>
                    </a:lnTo>
                    <a:lnTo>
                      <a:pt x="0" y="2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1" y="28"/>
                    </a:lnTo>
                    <a:lnTo>
                      <a:pt x="32" y="28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75" name="Freeform 237"/>
              <p:cNvSpPr>
                <a:spLocks/>
              </p:cNvSpPr>
              <p:nvPr/>
            </p:nvSpPr>
            <p:spPr bwMode="auto">
              <a:xfrm>
                <a:off x="5403" y="144"/>
                <a:ext cx="28" cy="29"/>
              </a:xfrm>
              <a:custGeom>
                <a:avLst/>
                <a:gdLst>
                  <a:gd name="T0" fmla="*/ 0 w 28"/>
                  <a:gd name="T1" fmla="*/ 0 h 29"/>
                  <a:gd name="T2" fmla="*/ 27 w 28"/>
                  <a:gd name="T3" fmla="*/ 0 h 29"/>
                  <a:gd name="T4" fmla="*/ 27 w 28"/>
                  <a:gd name="T5" fmla="*/ 6 h 29"/>
                  <a:gd name="T6" fmla="*/ 6 w 28"/>
                  <a:gd name="T7" fmla="*/ 6 h 29"/>
                  <a:gd name="T8" fmla="*/ 6 w 28"/>
                  <a:gd name="T9" fmla="*/ 10 h 29"/>
                  <a:gd name="T10" fmla="*/ 27 w 28"/>
                  <a:gd name="T11" fmla="*/ 10 h 29"/>
                  <a:gd name="T12" fmla="*/ 27 w 28"/>
                  <a:gd name="T13" fmla="*/ 16 h 29"/>
                  <a:gd name="T14" fmla="*/ 6 w 28"/>
                  <a:gd name="T15" fmla="*/ 16 h 29"/>
                  <a:gd name="T16" fmla="*/ 6 w 28"/>
                  <a:gd name="T17" fmla="*/ 21 h 29"/>
                  <a:gd name="T18" fmla="*/ 27 w 28"/>
                  <a:gd name="T19" fmla="*/ 21 h 29"/>
                  <a:gd name="T20" fmla="*/ 27 w 28"/>
                  <a:gd name="T21" fmla="*/ 28 h 29"/>
                  <a:gd name="T22" fmla="*/ 0 w 28"/>
                  <a:gd name="T23" fmla="*/ 28 h 29"/>
                  <a:gd name="T24" fmla="*/ 0 w 28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29"/>
                  <a:gd name="T41" fmla="*/ 28 w 28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29">
                    <a:moveTo>
                      <a:pt x="0" y="0"/>
                    </a:moveTo>
                    <a:lnTo>
                      <a:pt x="27" y="0"/>
                    </a:lnTo>
                    <a:lnTo>
                      <a:pt x="27" y="6"/>
                    </a:lnTo>
                    <a:lnTo>
                      <a:pt x="6" y="6"/>
                    </a:lnTo>
                    <a:lnTo>
                      <a:pt x="6" y="10"/>
                    </a:lnTo>
                    <a:lnTo>
                      <a:pt x="27" y="10"/>
                    </a:lnTo>
                    <a:lnTo>
                      <a:pt x="27" y="16"/>
                    </a:lnTo>
                    <a:lnTo>
                      <a:pt x="6" y="16"/>
                    </a:lnTo>
                    <a:lnTo>
                      <a:pt x="6" y="21"/>
                    </a:lnTo>
                    <a:lnTo>
                      <a:pt x="27" y="21"/>
                    </a:lnTo>
                    <a:lnTo>
                      <a:pt x="27" y="28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76" name="Freeform 238"/>
              <p:cNvSpPr>
                <a:spLocks/>
              </p:cNvSpPr>
              <p:nvPr/>
            </p:nvSpPr>
            <p:spPr bwMode="auto">
              <a:xfrm>
                <a:off x="5364" y="175"/>
                <a:ext cx="33" cy="29"/>
              </a:xfrm>
              <a:custGeom>
                <a:avLst/>
                <a:gdLst>
                  <a:gd name="T0" fmla="*/ 0 w 33"/>
                  <a:gd name="T1" fmla="*/ 0 h 29"/>
                  <a:gd name="T2" fmla="*/ 0 w 33"/>
                  <a:gd name="T3" fmla="*/ 28 h 29"/>
                  <a:gd name="T4" fmla="*/ 32 w 33"/>
                  <a:gd name="T5" fmla="*/ 28 h 29"/>
                  <a:gd name="T6" fmla="*/ 32 w 33"/>
                  <a:gd name="T7" fmla="*/ 22 h 29"/>
                  <a:gd name="T8" fmla="*/ 7 w 33"/>
                  <a:gd name="T9" fmla="*/ 22 h 29"/>
                  <a:gd name="T10" fmla="*/ 7 w 33"/>
                  <a:gd name="T11" fmla="*/ 17 h 29"/>
                  <a:gd name="T12" fmla="*/ 32 w 33"/>
                  <a:gd name="T13" fmla="*/ 17 h 29"/>
                  <a:gd name="T14" fmla="*/ 32 w 33"/>
                  <a:gd name="T15" fmla="*/ 11 h 29"/>
                  <a:gd name="T16" fmla="*/ 7 w 33"/>
                  <a:gd name="T17" fmla="*/ 11 h 29"/>
                  <a:gd name="T18" fmla="*/ 7 w 33"/>
                  <a:gd name="T19" fmla="*/ 6 h 29"/>
                  <a:gd name="T20" fmla="*/ 32 w 33"/>
                  <a:gd name="T21" fmla="*/ 6 h 29"/>
                  <a:gd name="T22" fmla="*/ 32 w 33"/>
                  <a:gd name="T23" fmla="*/ 0 h 29"/>
                  <a:gd name="T24" fmla="*/ 0 w 33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29"/>
                  <a:gd name="T41" fmla="*/ 33 w 33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29">
                    <a:moveTo>
                      <a:pt x="0" y="0"/>
                    </a:moveTo>
                    <a:lnTo>
                      <a:pt x="0" y="28"/>
                    </a:lnTo>
                    <a:lnTo>
                      <a:pt x="32" y="28"/>
                    </a:lnTo>
                    <a:lnTo>
                      <a:pt x="32" y="22"/>
                    </a:lnTo>
                    <a:lnTo>
                      <a:pt x="7" y="22"/>
                    </a:lnTo>
                    <a:lnTo>
                      <a:pt x="7" y="17"/>
                    </a:lnTo>
                    <a:lnTo>
                      <a:pt x="32" y="17"/>
                    </a:lnTo>
                    <a:lnTo>
                      <a:pt x="32" y="11"/>
                    </a:lnTo>
                    <a:lnTo>
                      <a:pt x="7" y="11"/>
                    </a:lnTo>
                    <a:lnTo>
                      <a:pt x="7" y="6"/>
                    </a:lnTo>
                    <a:lnTo>
                      <a:pt x="32" y="6"/>
                    </a:lnTo>
                    <a:lnTo>
                      <a:pt x="3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77" name="Freeform 239"/>
              <p:cNvSpPr>
                <a:spLocks/>
              </p:cNvSpPr>
              <p:nvPr/>
            </p:nvSpPr>
            <p:spPr bwMode="auto">
              <a:xfrm>
                <a:off x="5359" y="144"/>
                <a:ext cx="44" cy="29"/>
              </a:xfrm>
              <a:custGeom>
                <a:avLst/>
                <a:gdLst>
                  <a:gd name="T0" fmla="*/ 26 w 44"/>
                  <a:gd name="T1" fmla="*/ 28 h 29"/>
                  <a:gd name="T2" fmla="*/ 19 w 44"/>
                  <a:gd name="T3" fmla="*/ 28 h 29"/>
                  <a:gd name="T4" fmla="*/ 19 w 44"/>
                  <a:gd name="T5" fmla="*/ 18 h 29"/>
                  <a:gd name="T6" fmla="*/ 0 w 44"/>
                  <a:gd name="T7" fmla="*/ 0 h 29"/>
                  <a:gd name="T8" fmla="*/ 9 w 44"/>
                  <a:gd name="T9" fmla="*/ 0 h 29"/>
                  <a:gd name="T10" fmla="*/ 22 w 44"/>
                  <a:gd name="T11" fmla="*/ 11 h 29"/>
                  <a:gd name="T12" fmla="*/ 34 w 44"/>
                  <a:gd name="T13" fmla="*/ 0 h 29"/>
                  <a:gd name="T14" fmla="*/ 43 w 44"/>
                  <a:gd name="T15" fmla="*/ 0 h 29"/>
                  <a:gd name="T16" fmla="*/ 26 w 44"/>
                  <a:gd name="T17" fmla="*/ 17 h 29"/>
                  <a:gd name="T18" fmla="*/ 26 w 44"/>
                  <a:gd name="T19" fmla="*/ 28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29"/>
                  <a:gd name="T32" fmla="*/ 44 w 44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29">
                    <a:moveTo>
                      <a:pt x="26" y="28"/>
                    </a:moveTo>
                    <a:lnTo>
                      <a:pt x="19" y="28"/>
                    </a:lnTo>
                    <a:lnTo>
                      <a:pt x="19" y="1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2" y="11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26" y="17"/>
                    </a:lnTo>
                    <a:lnTo>
                      <a:pt x="26" y="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78" name="Freeform 240"/>
              <p:cNvSpPr>
                <a:spLocks/>
              </p:cNvSpPr>
              <p:nvPr/>
            </p:nvSpPr>
            <p:spPr bwMode="auto">
              <a:xfrm>
                <a:off x="5364" y="82"/>
                <a:ext cx="36" cy="29"/>
              </a:xfrm>
              <a:custGeom>
                <a:avLst/>
                <a:gdLst>
                  <a:gd name="T0" fmla="*/ 23 w 36"/>
                  <a:gd name="T1" fmla="*/ 6 h 29"/>
                  <a:gd name="T2" fmla="*/ 7 w 36"/>
                  <a:gd name="T3" fmla="*/ 6 h 29"/>
                  <a:gd name="T4" fmla="*/ 7 w 36"/>
                  <a:gd name="T5" fmla="*/ 10 h 29"/>
                  <a:gd name="T6" fmla="*/ 23 w 36"/>
                  <a:gd name="T7" fmla="*/ 10 h 29"/>
                  <a:gd name="T8" fmla="*/ 23 w 36"/>
                  <a:gd name="T9" fmla="*/ 10 h 29"/>
                  <a:gd name="T10" fmla="*/ 25 w 36"/>
                  <a:gd name="T11" fmla="*/ 10 h 29"/>
                  <a:gd name="T12" fmla="*/ 26 w 36"/>
                  <a:gd name="T13" fmla="*/ 10 h 29"/>
                  <a:gd name="T14" fmla="*/ 26 w 36"/>
                  <a:gd name="T15" fmla="*/ 8 h 29"/>
                  <a:gd name="T16" fmla="*/ 26 w 36"/>
                  <a:gd name="T17" fmla="*/ 7 h 29"/>
                  <a:gd name="T18" fmla="*/ 25 w 36"/>
                  <a:gd name="T19" fmla="*/ 6 h 29"/>
                  <a:gd name="T20" fmla="*/ 23 w 36"/>
                  <a:gd name="T21" fmla="*/ 6 h 29"/>
                  <a:gd name="T22" fmla="*/ 23 w 36"/>
                  <a:gd name="T23" fmla="*/ 6 h 29"/>
                  <a:gd name="T24" fmla="*/ 23 w 36"/>
                  <a:gd name="T25" fmla="*/ 17 h 29"/>
                  <a:gd name="T26" fmla="*/ 7 w 36"/>
                  <a:gd name="T27" fmla="*/ 17 h 29"/>
                  <a:gd name="T28" fmla="*/ 7 w 36"/>
                  <a:gd name="T29" fmla="*/ 21 h 29"/>
                  <a:gd name="T30" fmla="*/ 23 w 36"/>
                  <a:gd name="T31" fmla="*/ 21 h 29"/>
                  <a:gd name="T32" fmla="*/ 24 w 36"/>
                  <a:gd name="T33" fmla="*/ 21 h 29"/>
                  <a:gd name="T34" fmla="*/ 25 w 36"/>
                  <a:gd name="T35" fmla="*/ 21 h 29"/>
                  <a:gd name="T36" fmla="*/ 26 w 36"/>
                  <a:gd name="T37" fmla="*/ 20 h 29"/>
                  <a:gd name="T38" fmla="*/ 27 w 36"/>
                  <a:gd name="T39" fmla="*/ 19 h 29"/>
                  <a:gd name="T40" fmla="*/ 26 w 36"/>
                  <a:gd name="T41" fmla="*/ 17 h 29"/>
                  <a:gd name="T42" fmla="*/ 25 w 36"/>
                  <a:gd name="T43" fmla="*/ 17 h 29"/>
                  <a:gd name="T44" fmla="*/ 24 w 36"/>
                  <a:gd name="T45" fmla="*/ 17 h 29"/>
                  <a:gd name="T46" fmla="*/ 23 w 36"/>
                  <a:gd name="T47" fmla="*/ 17 h 29"/>
                  <a:gd name="T48" fmla="*/ 23 w 36"/>
                  <a:gd name="T49" fmla="*/ 0 h 29"/>
                  <a:gd name="T50" fmla="*/ 29 w 36"/>
                  <a:gd name="T51" fmla="*/ 1 h 29"/>
                  <a:gd name="T52" fmla="*/ 32 w 36"/>
                  <a:gd name="T53" fmla="*/ 3 h 29"/>
                  <a:gd name="T54" fmla="*/ 33 w 36"/>
                  <a:gd name="T55" fmla="*/ 6 h 29"/>
                  <a:gd name="T56" fmla="*/ 34 w 36"/>
                  <a:gd name="T57" fmla="*/ 7 h 29"/>
                  <a:gd name="T58" fmla="*/ 33 w 36"/>
                  <a:gd name="T59" fmla="*/ 10 h 29"/>
                  <a:gd name="T60" fmla="*/ 32 w 36"/>
                  <a:gd name="T61" fmla="*/ 12 h 29"/>
                  <a:gd name="T62" fmla="*/ 31 w 36"/>
                  <a:gd name="T63" fmla="*/ 12 h 29"/>
                  <a:gd name="T64" fmla="*/ 30 w 36"/>
                  <a:gd name="T65" fmla="*/ 13 h 29"/>
                  <a:gd name="T66" fmla="*/ 33 w 36"/>
                  <a:gd name="T67" fmla="*/ 14 h 29"/>
                  <a:gd name="T68" fmla="*/ 34 w 36"/>
                  <a:gd name="T69" fmla="*/ 16 h 29"/>
                  <a:gd name="T70" fmla="*/ 35 w 36"/>
                  <a:gd name="T71" fmla="*/ 18 h 29"/>
                  <a:gd name="T72" fmla="*/ 35 w 36"/>
                  <a:gd name="T73" fmla="*/ 19 h 29"/>
                  <a:gd name="T74" fmla="*/ 33 w 36"/>
                  <a:gd name="T75" fmla="*/ 24 h 29"/>
                  <a:gd name="T76" fmla="*/ 29 w 36"/>
                  <a:gd name="T77" fmla="*/ 27 h 29"/>
                  <a:gd name="T78" fmla="*/ 26 w 36"/>
                  <a:gd name="T79" fmla="*/ 28 h 29"/>
                  <a:gd name="T80" fmla="*/ 24 w 36"/>
                  <a:gd name="T81" fmla="*/ 28 h 29"/>
                  <a:gd name="T82" fmla="*/ 0 w 36"/>
                  <a:gd name="T83" fmla="*/ 28 h 29"/>
                  <a:gd name="T84" fmla="*/ 0 w 36"/>
                  <a:gd name="T85" fmla="*/ 0 h 29"/>
                  <a:gd name="T86" fmla="*/ 23 w 36"/>
                  <a:gd name="T87" fmla="*/ 0 h 29"/>
                  <a:gd name="T88" fmla="*/ 23 w 36"/>
                  <a:gd name="T89" fmla="*/ 6 h 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6"/>
                  <a:gd name="T136" fmla="*/ 0 h 29"/>
                  <a:gd name="T137" fmla="*/ 36 w 36"/>
                  <a:gd name="T138" fmla="*/ 29 h 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6" h="29">
                    <a:moveTo>
                      <a:pt x="23" y="6"/>
                    </a:moveTo>
                    <a:lnTo>
                      <a:pt x="7" y="6"/>
                    </a:lnTo>
                    <a:lnTo>
                      <a:pt x="7" y="10"/>
                    </a:lnTo>
                    <a:lnTo>
                      <a:pt x="23" y="10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6" y="7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23" y="17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5" y="21"/>
                    </a:lnTo>
                    <a:lnTo>
                      <a:pt x="26" y="20"/>
                    </a:lnTo>
                    <a:lnTo>
                      <a:pt x="27" y="19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3"/>
                    </a:lnTo>
                    <a:lnTo>
                      <a:pt x="33" y="6"/>
                    </a:lnTo>
                    <a:lnTo>
                      <a:pt x="34" y="7"/>
                    </a:lnTo>
                    <a:lnTo>
                      <a:pt x="33" y="10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0" y="13"/>
                    </a:lnTo>
                    <a:lnTo>
                      <a:pt x="33" y="14"/>
                    </a:lnTo>
                    <a:lnTo>
                      <a:pt x="34" y="16"/>
                    </a:lnTo>
                    <a:lnTo>
                      <a:pt x="35" y="18"/>
                    </a:lnTo>
                    <a:lnTo>
                      <a:pt x="35" y="19"/>
                    </a:lnTo>
                    <a:lnTo>
                      <a:pt x="33" y="24"/>
                    </a:lnTo>
                    <a:lnTo>
                      <a:pt x="29" y="27"/>
                    </a:lnTo>
                    <a:lnTo>
                      <a:pt x="26" y="28"/>
                    </a:lnTo>
                    <a:lnTo>
                      <a:pt x="24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79" name="Freeform 241"/>
              <p:cNvSpPr>
                <a:spLocks/>
              </p:cNvSpPr>
              <p:nvPr/>
            </p:nvSpPr>
            <p:spPr bwMode="auto">
              <a:xfrm>
                <a:off x="5281" y="71"/>
                <a:ext cx="202" cy="177"/>
              </a:xfrm>
              <a:custGeom>
                <a:avLst/>
                <a:gdLst>
                  <a:gd name="T0" fmla="*/ 8 w 202"/>
                  <a:gd name="T1" fmla="*/ 104 h 177"/>
                  <a:gd name="T2" fmla="*/ 17 w 202"/>
                  <a:gd name="T3" fmla="*/ 127 h 177"/>
                  <a:gd name="T4" fmla="*/ 33 w 202"/>
                  <a:gd name="T5" fmla="*/ 146 h 177"/>
                  <a:gd name="T6" fmla="*/ 55 w 202"/>
                  <a:gd name="T7" fmla="*/ 160 h 177"/>
                  <a:gd name="T8" fmla="*/ 81 w 202"/>
                  <a:gd name="T9" fmla="*/ 168 h 177"/>
                  <a:gd name="T10" fmla="*/ 110 w 202"/>
                  <a:gd name="T11" fmla="*/ 169 h 177"/>
                  <a:gd name="T12" fmla="*/ 136 w 202"/>
                  <a:gd name="T13" fmla="*/ 163 h 177"/>
                  <a:gd name="T14" fmla="*/ 160 w 202"/>
                  <a:gd name="T15" fmla="*/ 151 h 177"/>
                  <a:gd name="T16" fmla="*/ 178 w 202"/>
                  <a:gd name="T17" fmla="*/ 133 h 177"/>
                  <a:gd name="T18" fmla="*/ 190 w 202"/>
                  <a:gd name="T19" fmla="*/ 112 h 177"/>
                  <a:gd name="T20" fmla="*/ 194 w 202"/>
                  <a:gd name="T21" fmla="*/ 88 h 177"/>
                  <a:gd name="T22" fmla="*/ 190 w 202"/>
                  <a:gd name="T23" fmla="*/ 63 h 177"/>
                  <a:gd name="T24" fmla="*/ 178 w 202"/>
                  <a:gd name="T25" fmla="*/ 42 h 177"/>
                  <a:gd name="T26" fmla="*/ 160 w 202"/>
                  <a:gd name="T27" fmla="*/ 24 h 177"/>
                  <a:gd name="T28" fmla="*/ 136 w 202"/>
                  <a:gd name="T29" fmla="*/ 12 h 177"/>
                  <a:gd name="T30" fmla="*/ 110 w 202"/>
                  <a:gd name="T31" fmla="*/ 6 h 177"/>
                  <a:gd name="T32" fmla="*/ 81 w 202"/>
                  <a:gd name="T33" fmla="*/ 7 h 177"/>
                  <a:gd name="T34" fmla="*/ 55 w 202"/>
                  <a:gd name="T35" fmla="*/ 15 h 177"/>
                  <a:gd name="T36" fmla="*/ 33 w 202"/>
                  <a:gd name="T37" fmla="*/ 29 h 177"/>
                  <a:gd name="T38" fmla="*/ 17 w 202"/>
                  <a:gd name="T39" fmla="*/ 48 h 177"/>
                  <a:gd name="T40" fmla="*/ 8 w 202"/>
                  <a:gd name="T41" fmla="*/ 71 h 177"/>
                  <a:gd name="T42" fmla="*/ 0 w 202"/>
                  <a:gd name="T43" fmla="*/ 88 h 177"/>
                  <a:gd name="T44" fmla="*/ 4 w 202"/>
                  <a:gd name="T45" fmla="*/ 61 h 177"/>
                  <a:gd name="T46" fmla="*/ 17 w 202"/>
                  <a:gd name="T47" fmla="*/ 38 h 177"/>
                  <a:gd name="T48" fmla="*/ 36 w 202"/>
                  <a:gd name="T49" fmla="*/ 19 h 177"/>
                  <a:gd name="T50" fmla="*/ 61 w 202"/>
                  <a:gd name="T51" fmla="*/ 6 h 177"/>
                  <a:gd name="T52" fmla="*/ 90 w 202"/>
                  <a:gd name="T53" fmla="*/ 0 h 177"/>
                  <a:gd name="T54" fmla="*/ 120 w 202"/>
                  <a:gd name="T55" fmla="*/ 1 h 177"/>
                  <a:gd name="T56" fmla="*/ 148 w 202"/>
                  <a:gd name="T57" fmla="*/ 10 h 177"/>
                  <a:gd name="T58" fmla="*/ 171 w 202"/>
                  <a:gd name="T59" fmla="*/ 25 h 177"/>
                  <a:gd name="T60" fmla="*/ 188 w 202"/>
                  <a:gd name="T61" fmla="*/ 45 h 177"/>
                  <a:gd name="T62" fmla="*/ 198 w 202"/>
                  <a:gd name="T63" fmla="*/ 70 h 177"/>
                  <a:gd name="T64" fmla="*/ 200 w 202"/>
                  <a:gd name="T65" fmla="*/ 97 h 177"/>
                  <a:gd name="T66" fmla="*/ 193 w 202"/>
                  <a:gd name="T67" fmla="*/ 122 h 177"/>
                  <a:gd name="T68" fmla="*/ 178 w 202"/>
                  <a:gd name="T69" fmla="*/ 144 h 177"/>
                  <a:gd name="T70" fmla="*/ 156 w 202"/>
                  <a:gd name="T71" fmla="*/ 160 h 177"/>
                  <a:gd name="T72" fmla="*/ 130 w 202"/>
                  <a:gd name="T73" fmla="*/ 171 h 177"/>
                  <a:gd name="T74" fmla="*/ 100 w 202"/>
                  <a:gd name="T75" fmla="*/ 176 h 177"/>
                  <a:gd name="T76" fmla="*/ 70 w 202"/>
                  <a:gd name="T77" fmla="*/ 171 h 177"/>
                  <a:gd name="T78" fmla="*/ 44 w 202"/>
                  <a:gd name="T79" fmla="*/ 160 h 177"/>
                  <a:gd name="T80" fmla="*/ 22 w 202"/>
                  <a:gd name="T81" fmla="*/ 144 h 177"/>
                  <a:gd name="T82" fmla="*/ 7 w 202"/>
                  <a:gd name="T83" fmla="*/ 122 h 177"/>
                  <a:gd name="T84" fmla="*/ 0 w 202"/>
                  <a:gd name="T85" fmla="*/ 97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02"/>
                  <a:gd name="T130" fmla="*/ 0 h 177"/>
                  <a:gd name="T131" fmla="*/ 202 w 202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02" h="177">
                    <a:moveTo>
                      <a:pt x="6" y="88"/>
                    </a:moveTo>
                    <a:lnTo>
                      <a:pt x="6" y="96"/>
                    </a:lnTo>
                    <a:lnTo>
                      <a:pt x="8" y="104"/>
                    </a:lnTo>
                    <a:lnTo>
                      <a:pt x="10" y="112"/>
                    </a:lnTo>
                    <a:lnTo>
                      <a:pt x="13" y="120"/>
                    </a:lnTo>
                    <a:lnTo>
                      <a:pt x="17" y="127"/>
                    </a:lnTo>
                    <a:lnTo>
                      <a:pt x="22" y="133"/>
                    </a:lnTo>
                    <a:lnTo>
                      <a:pt x="27" y="140"/>
                    </a:lnTo>
                    <a:lnTo>
                      <a:pt x="33" y="146"/>
                    </a:lnTo>
                    <a:lnTo>
                      <a:pt x="40" y="151"/>
                    </a:lnTo>
                    <a:lnTo>
                      <a:pt x="47" y="156"/>
                    </a:lnTo>
                    <a:lnTo>
                      <a:pt x="55" y="160"/>
                    </a:lnTo>
                    <a:lnTo>
                      <a:pt x="63" y="163"/>
                    </a:lnTo>
                    <a:lnTo>
                      <a:pt x="72" y="166"/>
                    </a:lnTo>
                    <a:lnTo>
                      <a:pt x="81" y="168"/>
                    </a:lnTo>
                    <a:lnTo>
                      <a:pt x="90" y="169"/>
                    </a:lnTo>
                    <a:lnTo>
                      <a:pt x="100" y="170"/>
                    </a:lnTo>
                    <a:lnTo>
                      <a:pt x="110" y="169"/>
                    </a:lnTo>
                    <a:lnTo>
                      <a:pt x="119" y="168"/>
                    </a:lnTo>
                    <a:lnTo>
                      <a:pt x="128" y="166"/>
                    </a:lnTo>
                    <a:lnTo>
                      <a:pt x="136" y="163"/>
                    </a:lnTo>
                    <a:lnTo>
                      <a:pt x="145" y="160"/>
                    </a:lnTo>
                    <a:lnTo>
                      <a:pt x="152" y="156"/>
                    </a:lnTo>
                    <a:lnTo>
                      <a:pt x="160" y="151"/>
                    </a:lnTo>
                    <a:lnTo>
                      <a:pt x="166" y="146"/>
                    </a:lnTo>
                    <a:lnTo>
                      <a:pt x="172" y="140"/>
                    </a:lnTo>
                    <a:lnTo>
                      <a:pt x="178" y="133"/>
                    </a:lnTo>
                    <a:lnTo>
                      <a:pt x="183" y="127"/>
                    </a:lnTo>
                    <a:lnTo>
                      <a:pt x="187" y="120"/>
                    </a:lnTo>
                    <a:lnTo>
                      <a:pt x="190" y="112"/>
                    </a:lnTo>
                    <a:lnTo>
                      <a:pt x="192" y="104"/>
                    </a:lnTo>
                    <a:lnTo>
                      <a:pt x="194" y="96"/>
                    </a:lnTo>
                    <a:lnTo>
                      <a:pt x="194" y="88"/>
                    </a:lnTo>
                    <a:lnTo>
                      <a:pt x="194" y="79"/>
                    </a:lnTo>
                    <a:lnTo>
                      <a:pt x="192" y="71"/>
                    </a:lnTo>
                    <a:lnTo>
                      <a:pt x="190" y="63"/>
                    </a:lnTo>
                    <a:lnTo>
                      <a:pt x="187" y="55"/>
                    </a:lnTo>
                    <a:lnTo>
                      <a:pt x="183" y="48"/>
                    </a:lnTo>
                    <a:lnTo>
                      <a:pt x="178" y="42"/>
                    </a:lnTo>
                    <a:lnTo>
                      <a:pt x="172" y="35"/>
                    </a:lnTo>
                    <a:lnTo>
                      <a:pt x="166" y="29"/>
                    </a:lnTo>
                    <a:lnTo>
                      <a:pt x="160" y="24"/>
                    </a:lnTo>
                    <a:lnTo>
                      <a:pt x="152" y="19"/>
                    </a:lnTo>
                    <a:lnTo>
                      <a:pt x="145" y="15"/>
                    </a:lnTo>
                    <a:lnTo>
                      <a:pt x="136" y="12"/>
                    </a:lnTo>
                    <a:lnTo>
                      <a:pt x="128" y="9"/>
                    </a:lnTo>
                    <a:lnTo>
                      <a:pt x="119" y="7"/>
                    </a:lnTo>
                    <a:lnTo>
                      <a:pt x="110" y="6"/>
                    </a:lnTo>
                    <a:lnTo>
                      <a:pt x="100" y="5"/>
                    </a:lnTo>
                    <a:lnTo>
                      <a:pt x="90" y="6"/>
                    </a:lnTo>
                    <a:lnTo>
                      <a:pt x="81" y="7"/>
                    </a:lnTo>
                    <a:lnTo>
                      <a:pt x="72" y="9"/>
                    </a:lnTo>
                    <a:lnTo>
                      <a:pt x="63" y="12"/>
                    </a:lnTo>
                    <a:lnTo>
                      <a:pt x="55" y="15"/>
                    </a:lnTo>
                    <a:lnTo>
                      <a:pt x="47" y="19"/>
                    </a:lnTo>
                    <a:lnTo>
                      <a:pt x="40" y="24"/>
                    </a:lnTo>
                    <a:lnTo>
                      <a:pt x="33" y="29"/>
                    </a:lnTo>
                    <a:lnTo>
                      <a:pt x="27" y="35"/>
                    </a:lnTo>
                    <a:lnTo>
                      <a:pt x="22" y="42"/>
                    </a:lnTo>
                    <a:lnTo>
                      <a:pt x="17" y="48"/>
                    </a:lnTo>
                    <a:lnTo>
                      <a:pt x="13" y="55"/>
                    </a:lnTo>
                    <a:lnTo>
                      <a:pt x="10" y="63"/>
                    </a:lnTo>
                    <a:lnTo>
                      <a:pt x="8" y="71"/>
                    </a:lnTo>
                    <a:lnTo>
                      <a:pt x="6" y="79"/>
                    </a:lnTo>
                    <a:lnTo>
                      <a:pt x="6" y="88"/>
                    </a:lnTo>
                    <a:lnTo>
                      <a:pt x="0" y="88"/>
                    </a:lnTo>
                    <a:lnTo>
                      <a:pt x="0" y="79"/>
                    </a:lnTo>
                    <a:lnTo>
                      <a:pt x="1" y="70"/>
                    </a:lnTo>
                    <a:lnTo>
                      <a:pt x="4" y="61"/>
                    </a:lnTo>
                    <a:lnTo>
                      <a:pt x="7" y="53"/>
                    </a:lnTo>
                    <a:lnTo>
                      <a:pt x="11" y="45"/>
                    </a:lnTo>
                    <a:lnTo>
                      <a:pt x="17" y="38"/>
                    </a:lnTo>
                    <a:lnTo>
                      <a:pt x="22" y="32"/>
                    </a:lnTo>
                    <a:lnTo>
                      <a:pt x="29" y="25"/>
                    </a:lnTo>
                    <a:lnTo>
                      <a:pt x="36" y="19"/>
                    </a:lnTo>
                    <a:lnTo>
                      <a:pt x="44" y="14"/>
                    </a:lnTo>
                    <a:lnTo>
                      <a:pt x="52" y="10"/>
                    </a:lnTo>
                    <a:lnTo>
                      <a:pt x="61" y="6"/>
                    </a:lnTo>
                    <a:lnTo>
                      <a:pt x="70" y="3"/>
                    </a:lnTo>
                    <a:lnTo>
                      <a:pt x="80" y="1"/>
                    </a:lnTo>
                    <a:lnTo>
                      <a:pt x="90" y="0"/>
                    </a:lnTo>
                    <a:lnTo>
                      <a:pt x="100" y="0"/>
                    </a:lnTo>
                    <a:lnTo>
                      <a:pt x="110" y="0"/>
                    </a:lnTo>
                    <a:lnTo>
                      <a:pt x="120" y="1"/>
                    </a:lnTo>
                    <a:lnTo>
                      <a:pt x="130" y="3"/>
                    </a:lnTo>
                    <a:lnTo>
                      <a:pt x="139" y="6"/>
                    </a:lnTo>
                    <a:lnTo>
                      <a:pt x="148" y="10"/>
                    </a:lnTo>
                    <a:lnTo>
                      <a:pt x="156" y="14"/>
                    </a:lnTo>
                    <a:lnTo>
                      <a:pt x="164" y="19"/>
                    </a:lnTo>
                    <a:lnTo>
                      <a:pt x="171" y="25"/>
                    </a:lnTo>
                    <a:lnTo>
                      <a:pt x="178" y="32"/>
                    </a:lnTo>
                    <a:lnTo>
                      <a:pt x="183" y="38"/>
                    </a:lnTo>
                    <a:lnTo>
                      <a:pt x="188" y="45"/>
                    </a:lnTo>
                    <a:lnTo>
                      <a:pt x="193" y="53"/>
                    </a:lnTo>
                    <a:lnTo>
                      <a:pt x="196" y="61"/>
                    </a:lnTo>
                    <a:lnTo>
                      <a:pt x="198" y="70"/>
                    </a:lnTo>
                    <a:lnTo>
                      <a:pt x="200" y="79"/>
                    </a:lnTo>
                    <a:lnTo>
                      <a:pt x="201" y="88"/>
                    </a:lnTo>
                    <a:lnTo>
                      <a:pt x="200" y="97"/>
                    </a:lnTo>
                    <a:lnTo>
                      <a:pt x="198" y="105"/>
                    </a:lnTo>
                    <a:lnTo>
                      <a:pt x="196" y="114"/>
                    </a:lnTo>
                    <a:lnTo>
                      <a:pt x="193" y="122"/>
                    </a:lnTo>
                    <a:lnTo>
                      <a:pt x="188" y="129"/>
                    </a:lnTo>
                    <a:lnTo>
                      <a:pt x="183" y="137"/>
                    </a:lnTo>
                    <a:lnTo>
                      <a:pt x="178" y="144"/>
                    </a:lnTo>
                    <a:lnTo>
                      <a:pt x="171" y="150"/>
                    </a:lnTo>
                    <a:lnTo>
                      <a:pt x="164" y="155"/>
                    </a:lnTo>
                    <a:lnTo>
                      <a:pt x="156" y="160"/>
                    </a:lnTo>
                    <a:lnTo>
                      <a:pt x="148" y="165"/>
                    </a:lnTo>
                    <a:lnTo>
                      <a:pt x="139" y="168"/>
                    </a:lnTo>
                    <a:lnTo>
                      <a:pt x="130" y="171"/>
                    </a:lnTo>
                    <a:lnTo>
                      <a:pt x="120" y="174"/>
                    </a:lnTo>
                    <a:lnTo>
                      <a:pt x="110" y="175"/>
                    </a:lnTo>
                    <a:lnTo>
                      <a:pt x="100" y="176"/>
                    </a:lnTo>
                    <a:lnTo>
                      <a:pt x="90" y="175"/>
                    </a:lnTo>
                    <a:lnTo>
                      <a:pt x="80" y="174"/>
                    </a:lnTo>
                    <a:lnTo>
                      <a:pt x="70" y="171"/>
                    </a:lnTo>
                    <a:lnTo>
                      <a:pt x="61" y="168"/>
                    </a:lnTo>
                    <a:lnTo>
                      <a:pt x="52" y="165"/>
                    </a:lnTo>
                    <a:lnTo>
                      <a:pt x="44" y="160"/>
                    </a:lnTo>
                    <a:lnTo>
                      <a:pt x="36" y="155"/>
                    </a:lnTo>
                    <a:lnTo>
                      <a:pt x="29" y="150"/>
                    </a:lnTo>
                    <a:lnTo>
                      <a:pt x="22" y="144"/>
                    </a:lnTo>
                    <a:lnTo>
                      <a:pt x="17" y="137"/>
                    </a:lnTo>
                    <a:lnTo>
                      <a:pt x="11" y="129"/>
                    </a:lnTo>
                    <a:lnTo>
                      <a:pt x="7" y="122"/>
                    </a:lnTo>
                    <a:lnTo>
                      <a:pt x="4" y="114"/>
                    </a:lnTo>
                    <a:lnTo>
                      <a:pt x="1" y="105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6" y="8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0" name="Freeform 242"/>
              <p:cNvSpPr>
                <a:spLocks/>
              </p:cNvSpPr>
              <p:nvPr/>
            </p:nvSpPr>
            <p:spPr bwMode="auto">
              <a:xfrm>
                <a:off x="5438" y="144"/>
                <a:ext cx="32" cy="29"/>
              </a:xfrm>
              <a:custGeom>
                <a:avLst/>
                <a:gdLst>
                  <a:gd name="T0" fmla="*/ 21 w 32"/>
                  <a:gd name="T1" fmla="*/ 6 h 29"/>
                  <a:gd name="T2" fmla="*/ 7 w 32"/>
                  <a:gd name="T3" fmla="*/ 6 h 29"/>
                  <a:gd name="T4" fmla="*/ 7 w 32"/>
                  <a:gd name="T5" fmla="*/ 11 h 29"/>
                  <a:gd name="T6" fmla="*/ 21 w 32"/>
                  <a:gd name="T7" fmla="*/ 11 h 29"/>
                  <a:gd name="T8" fmla="*/ 21 w 32"/>
                  <a:gd name="T9" fmla="*/ 11 h 29"/>
                  <a:gd name="T10" fmla="*/ 22 w 32"/>
                  <a:gd name="T11" fmla="*/ 11 h 29"/>
                  <a:gd name="T12" fmla="*/ 23 w 32"/>
                  <a:gd name="T13" fmla="*/ 10 h 29"/>
                  <a:gd name="T14" fmla="*/ 24 w 32"/>
                  <a:gd name="T15" fmla="*/ 8 h 29"/>
                  <a:gd name="T16" fmla="*/ 23 w 32"/>
                  <a:gd name="T17" fmla="*/ 7 h 29"/>
                  <a:gd name="T18" fmla="*/ 22 w 32"/>
                  <a:gd name="T19" fmla="*/ 6 h 29"/>
                  <a:gd name="T20" fmla="*/ 21 w 32"/>
                  <a:gd name="T21" fmla="*/ 6 h 29"/>
                  <a:gd name="T22" fmla="*/ 21 w 32"/>
                  <a:gd name="T23" fmla="*/ 6 h 29"/>
                  <a:gd name="T24" fmla="*/ 21 w 32"/>
                  <a:gd name="T25" fmla="*/ 0 h 29"/>
                  <a:gd name="T26" fmla="*/ 26 w 32"/>
                  <a:gd name="T27" fmla="*/ 1 h 29"/>
                  <a:gd name="T28" fmla="*/ 29 w 32"/>
                  <a:gd name="T29" fmla="*/ 3 h 29"/>
                  <a:gd name="T30" fmla="*/ 30 w 32"/>
                  <a:gd name="T31" fmla="*/ 7 h 29"/>
                  <a:gd name="T32" fmla="*/ 31 w 32"/>
                  <a:gd name="T33" fmla="*/ 8 h 29"/>
                  <a:gd name="T34" fmla="*/ 29 w 32"/>
                  <a:gd name="T35" fmla="*/ 13 h 29"/>
                  <a:gd name="T36" fmla="*/ 26 w 32"/>
                  <a:gd name="T37" fmla="*/ 16 h 29"/>
                  <a:gd name="T38" fmla="*/ 22 w 32"/>
                  <a:gd name="T39" fmla="*/ 17 h 29"/>
                  <a:gd name="T40" fmla="*/ 21 w 32"/>
                  <a:gd name="T41" fmla="*/ 18 h 29"/>
                  <a:gd name="T42" fmla="*/ 30 w 32"/>
                  <a:gd name="T43" fmla="*/ 28 h 29"/>
                  <a:gd name="T44" fmla="*/ 22 w 32"/>
                  <a:gd name="T45" fmla="*/ 28 h 29"/>
                  <a:gd name="T46" fmla="*/ 13 w 32"/>
                  <a:gd name="T47" fmla="*/ 18 h 29"/>
                  <a:gd name="T48" fmla="*/ 7 w 32"/>
                  <a:gd name="T49" fmla="*/ 18 h 29"/>
                  <a:gd name="T50" fmla="*/ 7 w 32"/>
                  <a:gd name="T51" fmla="*/ 28 h 29"/>
                  <a:gd name="T52" fmla="*/ 0 w 32"/>
                  <a:gd name="T53" fmla="*/ 28 h 29"/>
                  <a:gd name="T54" fmla="*/ 0 w 32"/>
                  <a:gd name="T55" fmla="*/ 0 h 29"/>
                  <a:gd name="T56" fmla="*/ 21 w 32"/>
                  <a:gd name="T57" fmla="*/ 0 h 29"/>
                  <a:gd name="T58" fmla="*/ 21 w 32"/>
                  <a:gd name="T59" fmla="*/ 6 h 2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2"/>
                  <a:gd name="T91" fmla="*/ 0 h 29"/>
                  <a:gd name="T92" fmla="*/ 32 w 32"/>
                  <a:gd name="T93" fmla="*/ 29 h 2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2" h="29">
                    <a:moveTo>
                      <a:pt x="21" y="6"/>
                    </a:moveTo>
                    <a:lnTo>
                      <a:pt x="7" y="6"/>
                    </a:lnTo>
                    <a:lnTo>
                      <a:pt x="7" y="11"/>
                    </a:lnTo>
                    <a:lnTo>
                      <a:pt x="21" y="11"/>
                    </a:lnTo>
                    <a:lnTo>
                      <a:pt x="22" y="11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7"/>
                    </a:lnTo>
                    <a:lnTo>
                      <a:pt x="22" y="6"/>
                    </a:lnTo>
                    <a:lnTo>
                      <a:pt x="21" y="6"/>
                    </a:lnTo>
                    <a:lnTo>
                      <a:pt x="21" y="0"/>
                    </a:lnTo>
                    <a:lnTo>
                      <a:pt x="26" y="1"/>
                    </a:lnTo>
                    <a:lnTo>
                      <a:pt x="29" y="3"/>
                    </a:lnTo>
                    <a:lnTo>
                      <a:pt x="30" y="7"/>
                    </a:lnTo>
                    <a:lnTo>
                      <a:pt x="31" y="8"/>
                    </a:lnTo>
                    <a:lnTo>
                      <a:pt x="29" y="13"/>
                    </a:lnTo>
                    <a:lnTo>
                      <a:pt x="26" y="16"/>
                    </a:lnTo>
                    <a:lnTo>
                      <a:pt x="22" y="17"/>
                    </a:lnTo>
                    <a:lnTo>
                      <a:pt x="21" y="18"/>
                    </a:lnTo>
                    <a:lnTo>
                      <a:pt x="30" y="28"/>
                    </a:lnTo>
                    <a:lnTo>
                      <a:pt x="22" y="28"/>
                    </a:lnTo>
                    <a:lnTo>
                      <a:pt x="13" y="18"/>
                    </a:lnTo>
                    <a:lnTo>
                      <a:pt x="7" y="18"/>
                    </a:lnTo>
                    <a:lnTo>
                      <a:pt x="7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1" name="Freeform 243"/>
              <p:cNvSpPr>
                <a:spLocks/>
              </p:cNvSpPr>
              <p:nvPr/>
            </p:nvSpPr>
            <p:spPr bwMode="auto">
              <a:xfrm>
                <a:off x="5364" y="207"/>
                <a:ext cx="35" cy="28"/>
              </a:xfrm>
              <a:custGeom>
                <a:avLst/>
                <a:gdLst>
                  <a:gd name="T0" fmla="*/ 22 w 35"/>
                  <a:gd name="T1" fmla="*/ 5 h 28"/>
                  <a:gd name="T2" fmla="*/ 7 w 35"/>
                  <a:gd name="T3" fmla="*/ 5 h 28"/>
                  <a:gd name="T4" fmla="*/ 7 w 35"/>
                  <a:gd name="T5" fmla="*/ 11 h 28"/>
                  <a:gd name="T6" fmla="*/ 22 w 35"/>
                  <a:gd name="T7" fmla="*/ 11 h 28"/>
                  <a:gd name="T8" fmla="*/ 23 w 35"/>
                  <a:gd name="T9" fmla="*/ 11 h 28"/>
                  <a:gd name="T10" fmla="*/ 24 w 35"/>
                  <a:gd name="T11" fmla="*/ 10 h 28"/>
                  <a:gd name="T12" fmla="*/ 25 w 35"/>
                  <a:gd name="T13" fmla="*/ 9 h 28"/>
                  <a:gd name="T14" fmla="*/ 26 w 35"/>
                  <a:gd name="T15" fmla="*/ 8 h 28"/>
                  <a:gd name="T16" fmla="*/ 25 w 35"/>
                  <a:gd name="T17" fmla="*/ 6 h 28"/>
                  <a:gd name="T18" fmla="*/ 24 w 35"/>
                  <a:gd name="T19" fmla="*/ 5 h 28"/>
                  <a:gd name="T20" fmla="*/ 23 w 35"/>
                  <a:gd name="T21" fmla="*/ 5 h 28"/>
                  <a:gd name="T22" fmla="*/ 22 w 35"/>
                  <a:gd name="T23" fmla="*/ 5 h 28"/>
                  <a:gd name="T24" fmla="*/ 24 w 35"/>
                  <a:gd name="T25" fmla="*/ 0 h 28"/>
                  <a:gd name="T26" fmla="*/ 29 w 35"/>
                  <a:gd name="T27" fmla="*/ 0 h 28"/>
                  <a:gd name="T28" fmla="*/ 32 w 35"/>
                  <a:gd name="T29" fmla="*/ 2 h 28"/>
                  <a:gd name="T30" fmla="*/ 33 w 35"/>
                  <a:gd name="T31" fmla="*/ 5 h 28"/>
                  <a:gd name="T32" fmla="*/ 34 w 35"/>
                  <a:gd name="T33" fmla="*/ 8 h 28"/>
                  <a:gd name="T34" fmla="*/ 32 w 35"/>
                  <a:gd name="T35" fmla="*/ 12 h 28"/>
                  <a:gd name="T36" fmla="*/ 29 w 35"/>
                  <a:gd name="T37" fmla="*/ 15 h 28"/>
                  <a:gd name="T38" fmla="*/ 25 w 35"/>
                  <a:gd name="T39" fmla="*/ 16 h 28"/>
                  <a:gd name="T40" fmla="*/ 24 w 35"/>
                  <a:gd name="T41" fmla="*/ 16 h 28"/>
                  <a:gd name="T42" fmla="*/ 34 w 35"/>
                  <a:gd name="T43" fmla="*/ 27 h 28"/>
                  <a:gd name="T44" fmla="*/ 25 w 35"/>
                  <a:gd name="T45" fmla="*/ 27 h 28"/>
                  <a:gd name="T46" fmla="*/ 15 w 35"/>
                  <a:gd name="T47" fmla="*/ 16 h 28"/>
                  <a:gd name="T48" fmla="*/ 7 w 35"/>
                  <a:gd name="T49" fmla="*/ 16 h 28"/>
                  <a:gd name="T50" fmla="*/ 7 w 35"/>
                  <a:gd name="T51" fmla="*/ 27 h 28"/>
                  <a:gd name="T52" fmla="*/ 0 w 35"/>
                  <a:gd name="T53" fmla="*/ 27 h 28"/>
                  <a:gd name="T54" fmla="*/ 0 w 35"/>
                  <a:gd name="T55" fmla="*/ 0 h 28"/>
                  <a:gd name="T56" fmla="*/ 24 w 35"/>
                  <a:gd name="T57" fmla="*/ 0 h 28"/>
                  <a:gd name="T58" fmla="*/ 22 w 35"/>
                  <a:gd name="T59" fmla="*/ 5 h 2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5"/>
                  <a:gd name="T91" fmla="*/ 0 h 28"/>
                  <a:gd name="T92" fmla="*/ 35 w 35"/>
                  <a:gd name="T93" fmla="*/ 28 h 2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5" h="28">
                    <a:moveTo>
                      <a:pt x="22" y="5"/>
                    </a:moveTo>
                    <a:lnTo>
                      <a:pt x="7" y="5"/>
                    </a:lnTo>
                    <a:lnTo>
                      <a:pt x="7" y="11"/>
                    </a:lnTo>
                    <a:lnTo>
                      <a:pt x="22" y="11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5" y="9"/>
                    </a:lnTo>
                    <a:lnTo>
                      <a:pt x="26" y="8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9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34" y="27"/>
                    </a:lnTo>
                    <a:lnTo>
                      <a:pt x="25" y="27"/>
                    </a:lnTo>
                    <a:lnTo>
                      <a:pt x="15" y="16"/>
                    </a:lnTo>
                    <a:lnTo>
                      <a:pt x="7" y="16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2" y="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2" name="Freeform 244"/>
              <p:cNvSpPr>
                <a:spLocks/>
              </p:cNvSpPr>
              <p:nvPr/>
            </p:nvSpPr>
            <p:spPr bwMode="auto">
              <a:xfrm>
                <a:off x="5295" y="144"/>
                <a:ext cx="35" cy="29"/>
              </a:xfrm>
              <a:custGeom>
                <a:avLst/>
                <a:gdLst>
                  <a:gd name="T0" fmla="*/ 23 w 35"/>
                  <a:gd name="T1" fmla="*/ 6 h 29"/>
                  <a:gd name="T2" fmla="*/ 7 w 35"/>
                  <a:gd name="T3" fmla="*/ 6 h 29"/>
                  <a:gd name="T4" fmla="*/ 7 w 35"/>
                  <a:gd name="T5" fmla="*/ 10 h 29"/>
                  <a:gd name="T6" fmla="*/ 23 w 35"/>
                  <a:gd name="T7" fmla="*/ 10 h 29"/>
                  <a:gd name="T8" fmla="*/ 23 w 35"/>
                  <a:gd name="T9" fmla="*/ 10 h 29"/>
                  <a:gd name="T10" fmla="*/ 25 w 35"/>
                  <a:gd name="T11" fmla="*/ 10 h 29"/>
                  <a:gd name="T12" fmla="*/ 26 w 35"/>
                  <a:gd name="T13" fmla="*/ 10 h 29"/>
                  <a:gd name="T14" fmla="*/ 26 w 35"/>
                  <a:gd name="T15" fmla="*/ 8 h 29"/>
                  <a:gd name="T16" fmla="*/ 26 w 35"/>
                  <a:gd name="T17" fmla="*/ 7 h 29"/>
                  <a:gd name="T18" fmla="*/ 25 w 35"/>
                  <a:gd name="T19" fmla="*/ 6 h 29"/>
                  <a:gd name="T20" fmla="*/ 23 w 35"/>
                  <a:gd name="T21" fmla="*/ 6 h 29"/>
                  <a:gd name="T22" fmla="*/ 23 w 35"/>
                  <a:gd name="T23" fmla="*/ 6 h 29"/>
                  <a:gd name="T24" fmla="*/ 23 w 35"/>
                  <a:gd name="T25" fmla="*/ 17 h 29"/>
                  <a:gd name="T26" fmla="*/ 7 w 35"/>
                  <a:gd name="T27" fmla="*/ 17 h 29"/>
                  <a:gd name="T28" fmla="*/ 7 w 35"/>
                  <a:gd name="T29" fmla="*/ 21 h 29"/>
                  <a:gd name="T30" fmla="*/ 23 w 35"/>
                  <a:gd name="T31" fmla="*/ 21 h 29"/>
                  <a:gd name="T32" fmla="*/ 24 w 35"/>
                  <a:gd name="T33" fmla="*/ 21 h 29"/>
                  <a:gd name="T34" fmla="*/ 25 w 35"/>
                  <a:gd name="T35" fmla="*/ 21 h 29"/>
                  <a:gd name="T36" fmla="*/ 26 w 35"/>
                  <a:gd name="T37" fmla="*/ 21 h 29"/>
                  <a:gd name="T38" fmla="*/ 26 w 35"/>
                  <a:gd name="T39" fmla="*/ 19 h 29"/>
                  <a:gd name="T40" fmla="*/ 26 w 35"/>
                  <a:gd name="T41" fmla="*/ 18 h 29"/>
                  <a:gd name="T42" fmla="*/ 25 w 35"/>
                  <a:gd name="T43" fmla="*/ 17 h 29"/>
                  <a:gd name="T44" fmla="*/ 24 w 35"/>
                  <a:gd name="T45" fmla="*/ 17 h 29"/>
                  <a:gd name="T46" fmla="*/ 23 w 35"/>
                  <a:gd name="T47" fmla="*/ 17 h 29"/>
                  <a:gd name="T48" fmla="*/ 22 w 35"/>
                  <a:gd name="T49" fmla="*/ 0 h 29"/>
                  <a:gd name="T50" fmla="*/ 26 w 35"/>
                  <a:gd name="T51" fmla="*/ 0 h 29"/>
                  <a:gd name="T52" fmla="*/ 29 w 35"/>
                  <a:gd name="T53" fmla="*/ 1 h 29"/>
                  <a:gd name="T54" fmla="*/ 31 w 35"/>
                  <a:gd name="T55" fmla="*/ 2 h 29"/>
                  <a:gd name="T56" fmla="*/ 32 w 35"/>
                  <a:gd name="T57" fmla="*/ 4 h 29"/>
                  <a:gd name="T58" fmla="*/ 33 w 35"/>
                  <a:gd name="T59" fmla="*/ 5 h 29"/>
                  <a:gd name="T60" fmla="*/ 33 w 35"/>
                  <a:gd name="T61" fmla="*/ 7 h 29"/>
                  <a:gd name="T62" fmla="*/ 33 w 35"/>
                  <a:gd name="T63" fmla="*/ 7 h 29"/>
                  <a:gd name="T64" fmla="*/ 33 w 35"/>
                  <a:gd name="T65" fmla="*/ 8 h 29"/>
                  <a:gd name="T66" fmla="*/ 33 w 35"/>
                  <a:gd name="T67" fmla="*/ 10 h 29"/>
                  <a:gd name="T68" fmla="*/ 32 w 35"/>
                  <a:gd name="T69" fmla="*/ 12 h 29"/>
                  <a:gd name="T70" fmla="*/ 30 w 35"/>
                  <a:gd name="T71" fmla="*/ 13 h 29"/>
                  <a:gd name="T72" fmla="*/ 30 w 35"/>
                  <a:gd name="T73" fmla="*/ 13 h 29"/>
                  <a:gd name="T74" fmla="*/ 32 w 35"/>
                  <a:gd name="T75" fmla="*/ 15 h 29"/>
                  <a:gd name="T76" fmla="*/ 33 w 35"/>
                  <a:gd name="T77" fmla="*/ 17 h 29"/>
                  <a:gd name="T78" fmla="*/ 34 w 35"/>
                  <a:gd name="T79" fmla="*/ 18 h 29"/>
                  <a:gd name="T80" fmla="*/ 34 w 35"/>
                  <a:gd name="T81" fmla="*/ 19 h 29"/>
                  <a:gd name="T82" fmla="*/ 33 w 35"/>
                  <a:gd name="T83" fmla="*/ 22 h 29"/>
                  <a:gd name="T84" fmla="*/ 32 w 35"/>
                  <a:gd name="T85" fmla="*/ 24 h 29"/>
                  <a:gd name="T86" fmla="*/ 30 w 35"/>
                  <a:gd name="T87" fmla="*/ 26 h 29"/>
                  <a:gd name="T88" fmla="*/ 28 w 35"/>
                  <a:gd name="T89" fmla="*/ 27 h 29"/>
                  <a:gd name="T90" fmla="*/ 26 w 35"/>
                  <a:gd name="T91" fmla="*/ 27 h 29"/>
                  <a:gd name="T92" fmla="*/ 24 w 35"/>
                  <a:gd name="T93" fmla="*/ 28 h 29"/>
                  <a:gd name="T94" fmla="*/ 22 w 35"/>
                  <a:gd name="T95" fmla="*/ 28 h 29"/>
                  <a:gd name="T96" fmla="*/ 22 w 35"/>
                  <a:gd name="T97" fmla="*/ 28 h 29"/>
                  <a:gd name="T98" fmla="*/ 0 w 35"/>
                  <a:gd name="T99" fmla="*/ 28 h 29"/>
                  <a:gd name="T100" fmla="*/ 0 w 35"/>
                  <a:gd name="T101" fmla="*/ 0 h 29"/>
                  <a:gd name="T102" fmla="*/ 22 w 35"/>
                  <a:gd name="T103" fmla="*/ 0 h 29"/>
                  <a:gd name="T104" fmla="*/ 23 w 35"/>
                  <a:gd name="T105" fmla="*/ 6 h 2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"/>
                  <a:gd name="T160" fmla="*/ 0 h 29"/>
                  <a:gd name="T161" fmla="*/ 35 w 35"/>
                  <a:gd name="T162" fmla="*/ 29 h 2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" h="29">
                    <a:moveTo>
                      <a:pt x="23" y="6"/>
                    </a:moveTo>
                    <a:lnTo>
                      <a:pt x="7" y="6"/>
                    </a:lnTo>
                    <a:lnTo>
                      <a:pt x="7" y="10"/>
                    </a:lnTo>
                    <a:lnTo>
                      <a:pt x="23" y="10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6" y="7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23" y="17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5" y="21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6" y="18"/>
                    </a:lnTo>
                    <a:lnTo>
                      <a:pt x="25" y="17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9" y="1"/>
                    </a:lnTo>
                    <a:lnTo>
                      <a:pt x="31" y="2"/>
                    </a:lnTo>
                    <a:lnTo>
                      <a:pt x="32" y="4"/>
                    </a:lnTo>
                    <a:lnTo>
                      <a:pt x="33" y="5"/>
                    </a:lnTo>
                    <a:lnTo>
                      <a:pt x="33" y="7"/>
                    </a:lnTo>
                    <a:lnTo>
                      <a:pt x="33" y="8"/>
                    </a:lnTo>
                    <a:lnTo>
                      <a:pt x="33" y="10"/>
                    </a:lnTo>
                    <a:lnTo>
                      <a:pt x="32" y="12"/>
                    </a:lnTo>
                    <a:lnTo>
                      <a:pt x="30" y="13"/>
                    </a:lnTo>
                    <a:lnTo>
                      <a:pt x="32" y="15"/>
                    </a:lnTo>
                    <a:lnTo>
                      <a:pt x="33" y="17"/>
                    </a:lnTo>
                    <a:lnTo>
                      <a:pt x="34" y="18"/>
                    </a:lnTo>
                    <a:lnTo>
                      <a:pt x="34" y="19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30" y="26"/>
                    </a:lnTo>
                    <a:lnTo>
                      <a:pt x="28" y="27"/>
                    </a:lnTo>
                    <a:lnTo>
                      <a:pt x="26" y="27"/>
                    </a:lnTo>
                    <a:lnTo>
                      <a:pt x="24" y="28"/>
                    </a:lnTo>
                    <a:lnTo>
                      <a:pt x="22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3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3" name="Freeform 245"/>
              <p:cNvSpPr>
                <a:spLocks/>
              </p:cNvSpPr>
              <p:nvPr/>
            </p:nvSpPr>
            <p:spPr bwMode="auto">
              <a:xfrm>
                <a:off x="5361" y="113"/>
                <a:ext cx="41" cy="29"/>
              </a:xfrm>
              <a:custGeom>
                <a:avLst/>
                <a:gdLst>
                  <a:gd name="T0" fmla="*/ 20 w 41"/>
                  <a:gd name="T1" fmla="*/ 5 h 29"/>
                  <a:gd name="T2" fmla="*/ 14 w 41"/>
                  <a:gd name="T3" fmla="*/ 17 h 29"/>
                  <a:gd name="T4" fmla="*/ 26 w 41"/>
                  <a:gd name="T5" fmla="*/ 17 h 29"/>
                  <a:gd name="T6" fmla="*/ 20 w 41"/>
                  <a:gd name="T7" fmla="*/ 5 h 29"/>
                  <a:gd name="T8" fmla="*/ 10 w 41"/>
                  <a:gd name="T9" fmla="*/ 23 h 29"/>
                  <a:gd name="T10" fmla="*/ 8 w 41"/>
                  <a:gd name="T11" fmla="*/ 28 h 29"/>
                  <a:gd name="T12" fmla="*/ 0 w 41"/>
                  <a:gd name="T13" fmla="*/ 28 h 29"/>
                  <a:gd name="T14" fmla="*/ 15 w 41"/>
                  <a:gd name="T15" fmla="*/ 0 h 29"/>
                  <a:gd name="T16" fmla="*/ 24 w 41"/>
                  <a:gd name="T17" fmla="*/ 0 h 29"/>
                  <a:gd name="T18" fmla="*/ 40 w 41"/>
                  <a:gd name="T19" fmla="*/ 28 h 29"/>
                  <a:gd name="T20" fmla="*/ 31 w 41"/>
                  <a:gd name="T21" fmla="*/ 28 h 29"/>
                  <a:gd name="T22" fmla="*/ 29 w 41"/>
                  <a:gd name="T23" fmla="*/ 23 h 29"/>
                  <a:gd name="T24" fmla="*/ 10 w 41"/>
                  <a:gd name="T25" fmla="*/ 23 h 29"/>
                  <a:gd name="T26" fmla="*/ 20 w 41"/>
                  <a:gd name="T27" fmla="*/ 5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"/>
                  <a:gd name="T43" fmla="*/ 0 h 29"/>
                  <a:gd name="T44" fmla="*/ 41 w 41"/>
                  <a:gd name="T45" fmla="*/ 29 h 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" h="29">
                    <a:moveTo>
                      <a:pt x="20" y="5"/>
                    </a:moveTo>
                    <a:lnTo>
                      <a:pt x="14" y="17"/>
                    </a:lnTo>
                    <a:lnTo>
                      <a:pt x="26" y="17"/>
                    </a:lnTo>
                    <a:lnTo>
                      <a:pt x="20" y="5"/>
                    </a:lnTo>
                    <a:lnTo>
                      <a:pt x="10" y="23"/>
                    </a:lnTo>
                    <a:lnTo>
                      <a:pt x="8" y="28"/>
                    </a:lnTo>
                    <a:lnTo>
                      <a:pt x="0" y="28"/>
                    </a:lnTo>
                    <a:lnTo>
                      <a:pt x="15" y="0"/>
                    </a:lnTo>
                    <a:lnTo>
                      <a:pt x="24" y="0"/>
                    </a:lnTo>
                    <a:lnTo>
                      <a:pt x="40" y="28"/>
                    </a:lnTo>
                    <a:lnTo>
                      <a:pt x="31" y="28"/>
                    </a:lnTo>
                    <a:lnTo>
                      <a:pt x="29" y="23"/>
                    </a:lnTo>
                    <a:lnTo>
                      <a:pt x="10" y="23"/>
                    </a:lnTo>
                    <a:lnTo>
                      <a:pt x="20" y="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4" name="Freeform 246"/>
              <p:cNvSpPr>
                <a:spLocks/>
              </p:cNvSpPr>
              <p:nvPr/>
            </p:nvSpPr>
            <p:spPr bwMode="auto">
              <a:xfrm>
                <a:off x="5329" y="144"/>
                <a:ext cx="43" cy="28"/>
              </a:xfrm>
              <a:custGeom>
                <a:avLst/>
                <a:gdLst>
                  <a:gd name="T0" fmla="*/ 27 w 43"/>
                  <a:gd name="T1" fmla="*/ 17 h 28"/>
                  <a:gd name="T2" fmla="*/ 20 w 43"/>
                  <a:gd name="T3" fmla="*/ 6 h 28"/>
                  <a:gd name="T4" fmla="*/ 14 w 43"/>
                  <a:gd name="T5" fmla="*/ 17 h 28"/>
                  <a:gd name="T6" fmla="*/ 27 w 43"/>
                  <a:gd name="T7" fmla="*/ 17 h 28"/>
                  <a:gd name="T8" fmla="*/ 33 w 43"/>
                  <a:gd name="T9" fmla="*/ 27 h 28"/>
                  <a:gd name="T10" fmla="*/ 30 w 43"/>
                  <a:gd name="T11" fmla="*/ 23 h 28"/>
                  <a:gd name="T12" fmla="*/ 11 w 43"/>
                  <a:gd name="T13" fmla="*/ 23 h 28"/>
                  <a:gd name="T14" fmla="*/ 9 w 43"/>
                  <a:gd name="T15" fmla="*/ 27 h 28"/>
                  <a:gd name="T16" fmla="*/ 0 w 43"/>
                  <a:gd name="T17" fmla="*/ 27 h 28"/>
                  <a:gd name="T18" fmla="*/ 17 w 43"/>
                  <a:gd name="T19" fmla="*/ 0 h 28"/>
                  <a:gd name="T20" fmla="*/ 25 w 43"/>
                  <a:gd name="T21" fmla="*/ 0 h 28"/>
                  <a:gd name="T22" fmla="*/ 42 w 43"/>
                  <a:gd name="T23" fmla="*/ 27 h 28"/>
                  <a:gd name="T24" fmla="*/ 33 w 43"/>
                  <a:gd name="T25" fmla="*/ 27 h 28"/>
                  <a:gd name="T26" fmla="*/ 27 w 43"/>
                  <a:gd name="T27" fmla="*/ 17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"/>
                  <a:gd name="T43" fmla="*/ 0 h 28"/>
                  <a:gd name="T44" fmla="*/ 43 w 43"/>
                  <a:gd name="T45" fmla="*/ 28 h 2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" h="28">
                    <a:moveTo>
                      <a:pt x="27" y="17"/>
                    </a:moveTo>
                    <a:lnTo>
                      <a:pt x="20" y="6"/>
                    </a:lnTo>
                    <a:lnTo>
                      <a:pt x="14" y="17"/>
                    </a:lnTo>
                    <a:lnTo>
                      <a:pt x="27" y="17"/>
                    </a:lnTo>
                    <a:lnTo>
                      <a:pt x="33" y="27"/>
                    </a:lnTo>
                    <a:lnTo>
                      <a:pt x="30" y="2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17" y="0"/>
                    </a:lnTo>
                    <a:lnTo>
                      <a:pt x="25" y="0"/>
                    </a:lnTo>
                    <a:lnTo>
                      <a:pt x="42" y="27"/>
                    </a:lnTo>
                    <a:lnTo>
                      <a:pt x="33" y="27"/>
                    </a:lnTo>
                    <a:lnTo>
                      <a:pt x="27" y="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5" name="Freeform 247"/>
              <p:cNvSpPr>
                <a:spLocks/>
              </p:cNvSpPr>
              <p:nvPr/>
            </p:nvSpPr>
            <p:spPr bwMode="auto">
              <a:xfrm>
                <a:off x="5403" y="144"/>
                <a:ext cx="28" cy="28"/>
              </a:xfrm>
              <a:custGeom>
                <a:avLst/>
                <a:gdLst>
                  <a:gd name="T0" fmla="*/ 0 w 28"/>
                  <a:gd name="T1" fmla="*/ 0 h 28"/>
                  <a:gd name="T2" fmla="*/ 27 w 28"/>
                  <a:gd name="T3" fmla="*/ 0 h 28"/>
                  <a:gd name="T4" fmla="*/ 27 w 28"/>
                  <a:gd name="T5" fmla="*/ 6 h 28"/>
                  <a:gd name="T6" fmla="*/ 6 w 28"/>
                  <a:gd name="T7" fmla="*/ 6 h 28"/>
                  <a:gd name="T8" fmla="*/ 6 w 28"/>
                  <a:gd name="T9" fmla="*/ 10 h 28"/>
                  <a:gd name="T10" fmla="*/ 27 w 28"/>
                  <a:gd name="T11" fmla="*/ 10 h 28"/>
                  <a:gd name="T12" fmla="*/ 27 w 28"/>
                  <a:gd name="T13" fmla="*/ 16 h 28"/>
                  <a:gd name="T14" fmla="*/ 6 w 28"/>
                  <a:gd name="T15" fmla="*/ 16 h 28"/>
                  <a:gd name="T16" fmla="*/ 6 w 28"/>
                  <a:gd name="T17" fmla="*/ 20 h 28"/>
                  <a:gd name="T18" fmla="*/ 27 w 28"/>
                  <a:gd name="T19" fmla="*/ 20 h 28"/>
                  <a:gd name="T20" fmla="*/ 27 w 28"/>
                  <a:gd name="T21" fmla="*/ 27 h 28"/>
                  <a:gd name="T22" fmla="*/ 0 w 28"/>
                  <a:gd name="T23" fmla="*/ 27 h 28"/>
                  <a:gd name="T24" fmla="*/ 0 w 28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28"/>
                  <a:gd name="T41" fmla="*/ 28 w 28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28">
                    <a:moveTo>
                      <a:pt x="0" y="0"/>
                    </a:moveTo>
                    <a:lnTo>
                      <a:pt x="27" y="0"/>
                    </a:lnTo>
                    <a:lnTo>
                      <a:pt x="27" y="6"/>
                    </a:lnTo>
                    <a:lnTo>
                      <a:pt x="6" y="6"/>
                    </a:lnTo>
                    <a:lnTo>
                      <a:pt x="6" y="10"/>
                    </a:lnTo>
                    <a:lnTo>
                      <a:pt x="27" y="10"/>
                    </a:lnTo>
                    <a:lnTo>
                      <a:pt x="27" y="16"/>
                    </a:lnTo>
                    <a:lnTo>
                      <a:pt x="6" y="16"/>
                    </a:lnTo>
                    <a:lnTo>
                      <a:pt x="6" y="20"/>
                    </a:lnTo>
                    <a:lnTo>
                      <a:pt x="27" y="20"/>
                    </a:lnTo>
                    <a:lnTo>
                      <a:pt x="27" y="27"/>
                    </a:lnTo>
                    <a:lnTo>
                      <a:pt x="0" y="2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6" name="Freeform 248"/>
              <p:cNvSpPr>
                <a:spLocks/>
              </p:cNvSpPr>
              <p:nvPr/>
            </p:nvSpPr>
            <p:spPr bwMode="auto">
              <a:xfrm>
                <a:off x="5365" y="175"/>
                <a:ext cx="32" cy="29"/>
              </a:xfrm>
              <a:custGeom>
                <a:avLst/>
                <a:gdLst>
                  <a:gd name="T0" fmla="*/ 0 w 32"/>
                  <a:gd name="T1" fmla="*/ 0 h 29"/>
                  <a:gd name="T2" fmla="*/ 0 w 32"/>
                  <a:gd name="T3" fmla="*/ 28 h 29"/>
                  <a:gd name="T4" fmla="*/ 31 w 32"/>
                  <a:gd name="T5" fmla="*/ 28 h 29"/>
                  <a:gd name="T6" fmla="*/ 31 w 32"/>
                  <a:gd name="T7" fmla="*/ 22 h 29"/>
                  <a:gd name="T8" fmla="*/ 7 w 32"/>
                  <a:gd name="T9" fmla="*/ 22 h 29"/>
                  <a:gd name="T10" fmla="*/ 7 w 32"/>
                  <a:gd name="T11" fmla="*/ 17 h 29"/>
                  <a:gd name="T12" fmla="*/ 31 w 32"/>
                  <a:gd name="T13" fmla="*/ 17 h 29"/>
                  <a:gd name="T14" fmla="*/ 31 w 32"/>
                  <a:gd name="T15" fmla="*/ 11 h 29"/>
                  <a:gd name="T16" fmla="*/ 7 w 32"/>
                  <a:gd name="T17" fmla="*/ 11 h 29"/>
                  <a:gd name="T18" fmla="*/ 7 w 32"/>
                  <a:gd name="T19" fmla="*/ 6 h 29"/>
                  <a:gd name="T20" fmla="*/ 31 w 32"/>
                  <a:gd name="T21" fmla="*/ 6 h 29"/>
                  <a:gd name="T22" fmla="*/ 31 w 32"/>
                  <a:gd name="T23" fmla="*/ 0 h 29"/>
                  <a:gd name="T24" fmla="*/ 0 w 32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9"/>
                  <a:gd name="T41" fmla="*/ 32 w 32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9">
                    <a:moveTo>
                      <a:pt x="0" y="0"/>
                    </a:moveTo>
                    <a:lnTo>
                      <a:pt x="0" y="28"/>
                    </a:lnTo>
                    <a:lnTo>
                      <a:pt x="31" y="28"/>
                    </a:lnTo>
                    <a:lnTo>
                      <a:pt x="31" y="22"/>
                    </a:lnTo>
                    <a:lnTo>
                      <a:pt x="7" y="22"/>
                    </a:lnTo>
                    <a:lnTo>
                      <a:pt x="7" y="17"/>
                    </a:lnTo>
                    <a:lnTo>
                      <a:pt x="31" y="17"/>
                    </a:lnTo>
                    <a:lnTo>
                      <a:pt x="31" y="11"/>
                    </a:lnTo>
                    <a:lnTo>
                      <a:pt x="7" y="11"/>
                    </a:lnTo>
                    <a:lnTo>
                      <a:pt x="7" y="6"/>
                    </a:lnTo>
                    <a:lnTo>
                      <a:pt x="31" y="6"/>
                    </a:ln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7" name="Freeform 249"/>
              <p:cNvSpPr>
                <a:spLocks/>
              </p:cNvSpPr>
              <p:nvPr/>
            </p:nvSpPr>
            <p:spPr bwMode="auto">
              <a:xfrm>
                <a:off x="5359" y="144"/>
                <a:ext cx="44" cy="28"/>
              </a:xfrm>
              <a:custGeom>
                <a:avLst/>
                <a:gdLst>
                  <a:gd name="T0" fmla="*/ 26 w 44"/>
                  <a:gd name="T1" fmla="*/ 27 h 28"/>
                  <a:gd name="T2" fmla="*/ 19 w 44"/>
                  <a:gd name="T3" fmla="*/ 27 h 28"/>
                  <a:gd name="T4" fmla="*/ 19 w 44"/>
                  <a:gd name="T5" fmla="*/ 17 h 28"/>
                  <a:gd name="T6" fmla="*/ 0 w 44"/>
                  <a:gd name="T7" fmla="*/ 0 h 28"/>
                  <a:gd name="T8" fmla="*/ 9 w 44"/>
                  <a:gd name="T9" fmla="*/ 0 h 28"/>
                  <a:gd name="T10" fmla="*/ 22 w 44"/>
                  <a:gd name="T11" fmla="*/ 11 h 28"/>
                  <a:gd name="T12" fmla="*/ 33 w 44"/>
                  <a:gd name="T13" fmla="*/ 0 h 28"/>
                  <a:gd name="T14" fmla="*/ 43 w 44"/>
                  <a:gd name="T15" fmla="*/ 0 h 28"/>
                  <a:gd name="T16" fmla="*/ 26 w 44"/>
                  <a:gd name="T17" fmla="*/ 17 h 28"/>
                  <a:gd name="T18" fmla="*/ 26 w 44"/>
                  <a:gd name="T19" fmla="*/ 27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28"/>
                  <a:gd name="T32" fmla="*/ 44 w 44"/>
                  <a:gd name="T33" fmla="*/ 28 h 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28">
                    <a:moveTo>
                      <a:pt x="26" y="27"/>
                    </a:moveTo>
                    <a:lnTo>
                      <a:pt x="19" y="27"/>
                    </a:lnTo>
                    <a:lnTo>
                      <a:pt x="19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2" y="11"/>
                    </a:lnTo>
                    <a:lnTo>
                      <a:pt x="33" y="0"/>
                    </a:lnTo>
                    <a:lnTo>
                      <a:pt x="43" y="0"/>
                    </a:lnTo>
                    <a:lnTo>
                      <a:pt x="26" y="17"/>
                    </a:lnTo>
                    <a:lnTo>
                      <a:pt x="26" y="2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8" name="Freeform 250"/>
              <p:cNvSpPr>
                <a:spLocks/>
              </p:cNvSpPr>
              <p:nvPr/>
            </p:nvSpPr>
            <p:spPr bwMode="auto">
              <a:xfrm>
                <a:off x="5365" y="82"/>
                <a:ext cx="35" cy="29"/>
              </a:xfrm>
              <a:custGeom>
                <a:avLst/>
                <a:gdLst>
                  <a:gd name="T0" fmla="*/ 22 w 35"/>
                  <a:gd name="T1" fmla="*/ 6 h 29"/>
                  <a:gd name="T2" fmla="*/ 6 w 35"/>
                  <a:gd name="T3" fmla="*/ 6 h 29"/>
                  <a:gd name="T4" fmla="*/ 6 w 35"/>
                  <a:gd name="T5" fmla="*/ 10 h 29"/>
                  <a:gd name="T6" fmla="*/ 22 w 35"/>
                  <a:gd name="T7" fmla="*/ 10 h 29"/>
                  <a:gd name="T8" fmla="*/ 22 w 35"/>
                  <a:gd name="T9" fmla="*/ 10 h 29"/>
                  <a:gd name="T10" fmla="*/ 24 w 35"/>
                  <a:gd name="T11" fmla="*/ 10 h 29"/>
                  <a:gd name="T12" fmla="*/ 25 w 35"/>
                  <a:gd name="T13" fmla="*/ 9 h 29"/>
                  <a:gd name="T14" fmla="*/ 25 w 35"/>
                  <a:gd name="T15" fmla="*/ 8 h 29"/>
                  <a:gd name="T16" fmla="*/ 25 w 35"/>
                  <a:gd name="T17" fmla="*/ 7 h 29"/>
                  <a:gd name="T18" fmla="*/ 24 w 35"/>
                  <a:gd name="T19" fmla="*/ 6 h 29"/>
                  <a:gd name="T20" fmla="*/ 22 w 35"/>
                  <a:gd name="T21" fmla="*/ 6 h 29"/>
                  <a:gd name="T22" fmla="*/ 22 w 35"/>
                  <a:gd name="T23" fmla="*/ 6 h 29"/>
                  <a:gd name="T24" fmla="*/ 22 w 35"/>
                  <a:gd name="T25" fmla="*/ 17 h 29"/>
                  <a:gd name="T26" fmla="*/ 6 w 35"/>
                  <a:gd name="T27" fmla="*/ 17 h 29"/>
                  <a:gd name="T28" fmla="*/ 6 w 35"/>
                  <a:gd name="T29" fmla="*/ 21 h 29"/>
                  <a:gd name="T30" fmla="*/ 22 w 35"/>
                  <a:gd name="T31" fmla="*/ 21 h 29"/>
                  <a:gd name="T32" fmla="*/ 23 w 35"/>
                  <a:gd name="T33" fmla="*/ 21 h 29"/>
                  <a:gd name="T34" fmla="*/ 24 w 35"/>
                  <a:gd name="T35" fmla="*/ 21 h 29"/>
                  <a:gd name="T36" fmla="*/ 25 w 35"/>
                  <a:gd name="T37" fmla="*/ 20 h 29"/>
                  <a:gd name="T38" fmla="*/ 26 w 35"/>
                  <a:gd name="T39" fmla="*/ 19 h 29"/>
                  <a:gd name="T40" fmla="*/ 25 w 35"/>
                  <a:gd name="T41" fmla="*/ 17 h 29"/>
                  <a:gd name="T42" fmla="*/ 24 w 35"/>
                  <a:gd name="T43" fmla="*/ 17 h 29"/>
                  <a:gd name="T44" fmla="*/ 23 w 35"/>
                  <a:gd name="T45" fmla="*/ 17 h 29"/>
                  <a:gd name="T46" fmla="*/ 22 w 35"/>
                  <a:gd name="T47" fmla="*/ 17 h 29"/>
                  <a:gd name="T48" fmla="*/ 22 w 35"/>
                  <a:gd name="T49" fmla="*/ 0 h 29"/>
                  <a:gd name="T50" fmla="*/ 28 w 35"/>
                  <a:gd name="T51" fmla="*/ 1 h 29"/>
                  <a:gd name="T52" fmla="*/ 31 w 35"/>
                  <a:gd name="T53" fmla="*/ 3 h 29"/>
                  <a:gd name="T54" fmla="*/ 32 w 35"/>
                  <a:gd name="T55" fmla="*/ 6 h 29"/>
                  <a:gd name="T56" fmla="*/ 33 w 35"/>
                  <a:gd name="T57" fmla="*/ 7 h 29"/>
                  <a:gd name="T58" fmla="*/ 32 w 35"/>
                  <a:gd name="T59" fmla="*/ 10 h 29"/>
                  <a:gd name="T60" fmla="*/ 31 w 35"/>
                  <a:gd name="T61" fmla="*/ 12 h 29"/>
                  <a:gd name="T62" fmla="*/ 30 w 35"/>
                  <a:gd name="T63" fmla="*/ 13 h 29"/>
                  <a:gd name="T64" fmla="*/ 29 w 35"/>
                  <a:gd name="T65" fmla="*/ 13 h 29"/>
                  <a:gd name="T66" fmla="*/ 32 w 35"/>
                  <a:gd name="T67" fmla="*/ 14 h 29"/>
                  <a:gd name="T68" fmla="*/ 33 w 35"/>
                  <a:gd name="T69" fmla="*/ 16 h 29"/>
                  <a:gd name="T70" fmla="*/ 34 w 35"/>
                  <a:gd name="T71" fmla="*/ 18 h 29"/>
                  <a:gd name="T72" fmla="*/ 34 w 35"/>
                  <a:gd name="T73" fmla="*/ 19 h 29"/>
                  <a:gd name="T74" fmla="*/ 32 w 35"/>
                  <a:gd name="T75" fmla="*/ 24 h 29"/>
                  <a:gd name="T76" fmla="*/ 28 w 35"/>
                  <a:gd name="T77" fmla="*/ 27 h 29"/>
                  <a:gd name="T78" fmla="*/ 25 w 35"/>
                  <a:gd name="T79" fmla="*/ 28 h 29"/>
                  <a:gd name="T80" fmla="*/ 23 w 35"/>
                  <a:gd name="T81" fmla="*/ 28 h 29"/>
                  <a:gd name="T82" fmla="*/ 0 w 35"/>
                  <a:gd name="T83" fmla="*/ 28 h 29"/>
                  <a:gd name="T84" fmla="*/ 0 w 35"/>
                  <a:gd name="T85" fmla="*/ 0 h 29"/>
                  <a:gd name="T86" fmla="*/ 22 w 35"/>
                  <a:gd name="T87" fmla="*/ 0 h 29"/>
                  <a:gd name="T88" fmla="*/ 22 w 35"/>
                  <a:gd name="T89" fmla="*/ 6 h 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5"/>
                  <a:gd name="T136" fmla="*/ 0 h 29"/>
                  <a:gd name="T137" fmla="*/ 35 w 35"/>
                  <a:gd name="T138" fmla="*/ 29 h 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5" h="29">
                    <a:moveTo>
                      <a:pt x="22" y="6"/>
                    </a:moveTo>
                    <a:lnTo>
                      <a:pt x="6" y="6"/>
                    </a:lnTo>
                    <a:lnTo>
                      <a:pt x="6" y="10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5" y="9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4" y="6"/>
                    </a:lnTo>
                    <a:lnTo>
                      <a:pt x="22" y="6"/>
                    </a:lnTo>
                    <a:lnTo>
                      <a:pt x="22" y="17"/>
                    </a:lnTo>
                    <a:lnTo>
                      <a:pt x="6" y="17"/>
                    </a:lnTo>
                    <a:lnTo>
                      <a:pt x="6" y="21"/>
                    </a:lnTo>
                    <a:lnTo>
                      <a:pt x="22" y="21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5" y="20"/>
                    </a:lnTo>
                    <a:lnTo>
                      <a:pt x="26" y="19"/>
                    </a:lnTo>
                    <a:lnTo>
                      <a:pt x="25" y="17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3"/>
                    </a:lnTo>
                    <a:lnTo>
                      <a:pt x="32" y="6"/>
                    </a:lnTo>
                    <a:lnTo>
                      <a:pt x="33" y="7"/>
                    </a:lnTo>
                    <a:lnTo>
                      <a:pt x="32" y="10"/>
                    </a:lnTo>
                    <a:lnTo>
                      <a:pt x="31" y="12"/>
                    </a:lnTo>
                    <a:lnTo>
                      <a:pt x="30" y="13"/>
                    </a:lnTo>
                    <a:lnTo>
                      <a:pt x="29" y="13"/>
                    </a:lnTo>
                    <a:lnTo>
                      <a:pt x="32" y="14"/>
                    </a:lnTo>
                    <a:lnTo>
                      <a:pt x="33" y="16"/>
                    </a:lnTo>
                    <a:lnTo>
                      <a:pt x="34" y="18"/>
                    </a:lnTo>
                    <a:lnTo>
                      <a:pt x="34" y="19"/>
                    </a:lnTo>
                    <a:lnTo>
                      <a:pt x="32" y="24"/>
                    </a:lnTo>
                    <a:lnTo>
                      <a:pt x="28" y="27"/>
                    </a:lnTo>
                    <a:lnTo>
                      <a:pt x="25" y="28"/>
                    </a:lnTo>
                    <a:lnTo>
                      <a:pt x="23" y="2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89" name="Freeform 251"/>
              <p:cNvSpPr>
                <a:spLocks/>
              </p:cNvSpPr>
              <p:nvPr/>
            </p:nvSpPr>
            <p:spPr bwMode="auto">
              <a:xfrm>
                <a:off x="5281" y="71"/>
                <a:ext cx="202" cy="177"/>
              </a:xfrm>
              <a:custGeom>
                <a:avLst/>
                <a:gdLst>
                  <a:gd name="T0" fmla="*/ 8 w 202"/>
                  <a:gd name="T1" fmla="*/ 104 h 177"/>
                  <a:gd name="T2" fmla="*/ 17 w 202"/>
                  <a:gd name="T3" fmla="*/ 127 h 177"/>
                  <a:gd name="T4" fmla="*/ 33 w 202"/>
                  <a:gd name="T5" fmla="*/ 146 h 177"/>
                  <a:gd name="T6" fmla="*/ 55 w 202"/>
                  <a:gd name="T7" fmla="*/ 160 h 177"/>
                  <a:gd name="T8" fmla="*/ 81 w 202"/>
                  <a:gd name="T9" fmla="*/ 168 h 177"/>
                  <a:gd name="T10" fmla="*/ 110 w 202"/>
                  <a:gd name="T11" fmla="*/ 169 h 177"/>
                  <a:gd name="T12" fmla="*/ 136 w 202"/>
                  <a:gd name="T13" fmla="*/ 163 h 177"/>
                  <a:gd name="T14" fmla="*/ 160 w 202"/>
                  <a:gd name="T15" fmla="*/ 151 h 177"/>
                  <a:gd name="T16" fmla="*/ 178 w 202"/>
                  <a:gd name="T17" fmla="*/ 133 h 177"/>
                  <a:gd name="T18" fmla="*/ 190 w 202"/>
                  <a:gd name="T19" fmla="*/ 112 h 177"/>
                  <a:gd name="T20" fmla="*/ 194 w 202"/>
                  <a:gd name="T21" fmla="*/ 88 h 177"/>
                  <a:gd name="T22" fmla="*/ 190 w 202"/>
                  <a:gd name="T23" fmla="*/ 63 h 177"/>
                  <a:gd name="T24" fmla="*/ 178 w 202"/>
                  <a:gd name="T25" fmla="*/ 42 h 177"/>
                  <a:gd name="T26" fmla="*/ 160 w 202"/>
                  <a:gd name="T27" fmla="*/ 24 h 177"/>
                  <a:gd name="T28" fmla="*/ 136 w 202"/>
                  <a:gd name="T29" fmla="*/ 12 h 177"/>
                  <a:gd name="T30" fmla="*/ 110 w 202"/>
                  <a:gd name="T31" fmla="*/ 6 h 177"/>
                  <a:gd name="T32" fmla="*/ 81 w 202"/>
                  <a:gd name="T33" fmla="*/ 7 h 177"/>
                  <a:gd name="T34" fmla="*/ 55 w 202"/>
                  <a:gd name="T35" fmla="*/ 15 h 177"/>
                  <a:gd name="T36" fmla="*/ 33 w 202"/>
                  <a:gd name="T37" fmla="*/ 29 h 177"/>
                  <a:gd name="T38" fmla="*/ 17 w 202"/>
                  <a:gd name="T39" fmla="*/ 48 h 177"/>
                  <a:gd name="T40" fmla="*/ 8 w 202"/>
                  <a:gd name="T41" fmla="*/ 71 h 177"/>
                  <a:gd name="T42" fmla="*/ 0 w 202"/>
                  <a:gd name="T43" fmla="*/ 88 h 177"/>
                  <a:gd name="T44" fmla="*/ 4 w 202"/>
                  <a:gd name="T45" fmla="*/ 61 h 177"/>
                  <a:gd name="T46" fmla="*/ 17 w 202"/>
                  <a:gd name="T47" fmla="*/ 38 h 177"/>
                  <a:gd name="T48" fmla="*/ 36 w 202"/>
                  <a:gd name="T49" fmla="*/ 19 h 177"/>
                  <a:gd name="T50" fmla="*/ 61 w 202"/>
                  <a:gd name="T51" fmla="*/ 6 h 177"/>
                  <a:gd name="T52" fmla="*/ 90 w 202"/>
                  <a:gd name="T53" fmla="*/ 0 h 177"/>
                  <a:gd name="T54" fmla="*/ 120 w 202"/>
                  <a:gd name="T55" fmla="*/ 1 h 177"/>
                  <a:gd name="T56" fmla="*/ 148 w 202"/>
                  <a:gd name="T57" fmla="*/ 10 h 177"/>
                  <a:gd name="T58" fmla="*/ 171 w 202"/>
                  <a:gd name="T59" fmla="*/ 25 h 177"/>
                  <a:gd name="T60" fmla="*/ 188 w 202"/>
                  <a:gd name="T61" fmla="*/ 45 h 177"/>
                  <a:gd name="T62" fmla="*/ 198 w 202"/>
                  <a:gd name="T63" fmla="*/ 70 h 177"/>
                  <a:gd name="T64" fmla="*/ 200 w 202"/>
                  <a:gd name="T65" fmla="*/ 97 h 177"/>
                  <a:gd name="T66" fmla="*/ 193 w 202"/>
                  <a:gd name="T67" fmla="*/ 122 h 177"/>
                  <a:gd name="T68" fmla="*/ 178 w 202"/>
                  <a:gd name="T69" fmla="*/ 144 h 177"/>
                  <a:gd name="T70" fmla="*/ 156 w 202"/>
                  <a:gd name="T71" fmla="*/ 160 h 177"/>
                  <a:gd name="T72" fmla="*/ 130 w 202"/>
                  <a:gd name="T73" fmla="*/ 171 h 177"/>
                  <a:gd name="T74" fmla="*/ 100 w 202"/>
                  <a:gd name="T75" fmla="*/ 176 h 177"/>
                  <a:gd name="T76" fmla="*/ 70 w 202"/>
                  <a:gd name="T77" fmla="*/ 171 h 177"/>
                  <a:gd name="T78" fmla="*/ 44 w 202"/>
                  <a:gd name="T79" fmla="*/ 160 h 177"/>
                  <a:gd name="T80" fmla="*/ 22 w 202"/>
                  <a:gd name="T81" fmla="*/ 144 h 177"/>
                  <a:gd name="T82" fmla="*/ 7 w 202"/>
                  <a:gd name="T83" fmla="*/ 122 h 177"/>
                  <a:gd name="T84" fmla="*/ 0 w 202"/>
                  <a:gd name="T85" fmla="*/ 97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02"/>
                  <a:gd name="T130" fmla="*/ 0 h 177"/>
                  <a:gd name="T131" fmla="*/ 202 w 202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02" h="177">
                    <a:moveTo>
                      <a:pt x="6" y="88"/>
                    </a:moveTo>
                    <a:lnTo>
                      <a:pt x="6" y="96"/>
                    </a:lnTo>
                    <a:lnTo>
                      <a:pt x="8" y="104"/>
                    </a:lnTo>
                    <a:lnTo>
                      <a:pt x="10" y="112"/>
                    </a:lnTo>
                    <a:lnTo>
                      <a:pt x="13" y="120"/>
                    </a:lnTo>
                    <a:lnTo>
                      <a:pt x="17" y="127"/>
                    </a:lnTo>
                    <a:lnTo>
                      <a:pt x="22" y="133"/>
                    </a:lnTo>
                    <a:lnTo>
                      <a:pt x="27" y="140"/>
                    </a:lnTo>
                    <a:lnTo>
                      <a:pt x="33" y="146"/>
                    </a:lnTo>
                    <a:lnTo>
                      <a:pt x="40" y="151"/>
                    </a:lnTo>
                    <a:lnTo>
                      <a:pt x="47" y="156"/>
                    </a:lnTo>
                    <a:lnTo>
                      <a:pt x="55" y="160"/>
                    </a:lnTo>
                    <a:lnTo>
                      <a:pt x="63" y="163"/>
                    </a:lnTo>
                    <a:lnTo>
                      <a:pt x="72" y="166"/>
                    </a:lnTo>
                    <a:lnTo>
                      <a:pt x="81" y="168"/>
                    </a:lnTo>
                    <a:lnTo>
                      <a:pt x="90" y="169"/>
                    </a:lnTo>
                    <a:lnTo>
                      <a:pt x="100" y="170"/>
                    </a:lnTo>
                    <a:lnTo>
                      <a:pt x="110" y="169"/>
                    </a:lnTo>
                    <a:lnTo>
                      <a:pt x="119" y="168"/>
                    </a:lnTo>
                    <a:lnTo>
                      <a:pt x="128" y="166"/>
                    </a:lnTo>
                    <a:lnTo>
                      <a:pt x="136" y="163"/>
                    </a:lnTo>
                    <a:lnTo>
                      <a:pt x="145" y="160"/>
                    </a:lnTo>
                    <a:lnTo>
                      <a:pt x="152" y="156"/>
                    </a:lnTo>
                    <a:lnTo>
                      <a:pt x="160" y="151"/>
                    </a:lnTo>
                    <a:lnTo>
                      <a:pt x="166" y="146"/>
                    </a:lnTo>
                    <a:lnTo>
                      <a:pt x="172" y="140"/>
                    </a:lnTo>
                    <a:lnTo>
                      <a:pt x="178" y="133"/>
                    </a:lnTo>
                    <a:lnTo>
                      <a:pt x="183" y="127"/>
                    </a:lnTo>
                    <a:lnTo>
                      <a:pt x="187" y="120"/>
                    </a:lnTo>
                    <a:lnTo>
                      <a:pt x="190" y="112"/>
                    </a:lnTo>
                    <a:lnTo>
                      <a:pt x="192" y="104"/>
                    </a:lnTo>
                    <a:lnTo>
                      <a:pt x="194" y="96"/>
                    </a:lnTo>
                    <a:lnTo>
                      <a:pt x="194" y="88"/>
                    </a:lnTo>
                    <a:lnTo>
                      <a:pt x="194" y="79"/>
                    </a:lnTo>
                    <a:lnTo>
                      <a:pt x="192" y="71"/>
                    </a:lnTo>
                    <a:lnTo>
                      <a:pt x="190" y="63"/>
                    </a:lnTo>
                    <a:lnTo>
                      <a:pt x="187" y="55"/>
                    </a:lnTo>
                    <a:lnTo>
                      <a:pt x="183" y="48"/>
                    </a:lnTo>
                    <a:lnTo>
                      <a:pt x="178" y="42"/>
                    </a:lnTo>
                    <a:lnTo>
                      <a:pt x="172" y="35"/>
                    </a:lnTo>
                    <a:lnTo>
                      <a:pt x="166" y="29"/>
                    </a:lnTo>
                    <a:lnTo>
                      <a:pt x="160" y="24"/>
                    </a:lnTo>
                    <a:lnTo>
                      <a:pt x="152" y="19"/>
                    </a:lnTo>
                    <a:lnTo>
                      <a:pt x="145" y="15"/>
                    </a:lnTo>
                    <a:lnTo>
                      <a:pt x="136" y="12"/>
                    </a:lnTo>
                    <a:lnTo>
                      <a:pt x="128" y="9"/>
                    </a:lnTo>
                    <a:lnTo>
                      <a:pt x="119" y="7"/>
                    </a:lnTo>
                    <a:lnTo>
                      <a:pt x="110" y="6"/>
                    </a:lnTo>
                    <a:lnTo>
                      <a:pt x="100" y="5"/>
                    </a:lnTo>
                    <a:lnTo>
                      <a:pt x="90" y="6"/>
                    </a:lnTo>
                    <a:lnTo>
                      <a:pt x="81" y="7"/>
                    </a:lnTo>
                    <a:lnTo>
                      <a:pt x="72" y="9"/>
                    </a:lnTo>
                    <a:lnTo>
                      <a:pt x="63" y="12"/>
                    </a:lnTo>
                    <a:lnTo>
                      <a:pt x="55" y="15"/>
                    </a:lnTo>
                    <a:lnTo>
                      <a:pt x="47" y="19"/>
                    </a:lnTo>
                    <a:lnTo>
                      <a:pt x="40" y="24"/>
                    </a:lnTo>
                    <a:lnTo>
                      <a:pt x="33" y="29"/>
                    </a:lnTo>
                    <a:lnTo>
                      <a:pt x="27" y="35"/>
                    </a:lnTo>
                    <a:lnTo>
                      <a:pt x="22" y="42"/>
                    </a:lnTo>
                    <a:lnTo>
                      <a:pt x="17" y="48"/>
                    </a:lnTo>
                    <a:lnTo>
                      <a:pt x="13" y="55"/>
                    </a:lnTo>
                    <a:lnTo>
                      <a:pt x="10" y="63"/>
                    </a:lnTo>
                    <a:lnTo>
                      <a:pt x="8" y="71"/>
                    </a:lnTo>
                    <a:lnTo>
                      <a:pt x="6" y="79"/>
                    </a:lnTo>
                    <a:lnTo>
                      <a:pt x="6" y="88"/>
                    </a:lnTo>
                    <a:lnTo>
                      <a:pt x="0" y="88"/>
                    </a:lnTo>
                    <a:lnTo>
                      <a:pt x="0" y="79"/>
                    </a:lnTo>
                    <a:lnTo>
                      <a:pt x="2" y="70"/>
                    </a:lnTo>
                    <a:lnTo>
                      <a:pt x="4" y="61"/>
                    </a:lnTo>
                    <a:lnTo>
                      <a:pt x="7" y="53"/>
                    </a:lnTo>
                    <a:lnTo>
                      <a:pt x="11" y="45"/>
                    </a:lnTo>
                    <a:lnTo>
                      <a:pt x="17" y="38"/>
                    </a:lnTo>
                    <a:lnTo>
                      <a:pt x="22" y="32"/>
                    </a:lnTo>
                    <a:lnTo>
                      <a:pt x="29" y="25"/>
                    </a:lnTo>
                    <a:lnTo>
                      <a:pt x="36" y="19"/>
                    </a:lnTo>
                    <a:lnTo>
                      <a:pt x="44" y="14"/>
                    </a:lnTo>
                    <a:lnTo>
                      <a:pt x="52" y="10"/>
                    </a:lnTo>
                    <a:lnTo>
                      <a:pt x="61" y="6"/>
                    </a:lnTo>
                    <a:lnTo>
                      <a:pt x="70" y="3"/>
                    </a:lnTo>
                    <a:lnTo>
                      <a:pt x="80" y="1"/>
                    </a:lnTo>
                    <a:lnTo>
                      <a:pt x="90" y="0"/>
                    </a:lnTo>
                    <a:lnTo>
                      <a:pt x="100" y="0"/>
                    </a:lnTo>
                    <a:lnTo>
                      <a:pt x="110" y="0"/>
                    </a:lnTo>
                    <a:lnTo>
                      <a:pt x="120" y="1"/>
                    </a:lnTo>
                    <a:lnTo>
                      <a:pt x="130" y="3"/>
                    </a:lnTo>
                    <a:lnTo>
                      <a:pt x="139" y="6"/>
                    </a:lnTo>
                    <a:lnTo>
                      <a:pt x="148" y="10"/>
                    </a:lnTo>
                    <a:lnTo>
                      <a:pt x="156" y="14"/>
                    </a:lnTo>
                    <a:lnTo>
                      <a:pt x="164" y="19"/>
                    </a:lnTo>
                    <a:lnTo>
                      <a:pt x="171" y="25"/>
                    </a:lnTo>
                    <a:lnTo>
                      <a:pt x="178" y="32"/>
                    </a:lnTo>
                    <a:lnTo>
                      <a:pt x="183" y="38"/>
                    </a:lnTo>
                    <a:lnTo>
                      <a:pt x="188" y="45"/>
                    </a:lnTo>
                    <a:lnTo>
                      <a:pt x="193" y="53"/>
                    </a:lnTo>
                    <a:lnTo>
                      <a:pt x="196" y="61"/>
                    </a:lnTo>
                    <a:lnTo>
                      <a:pt x="198" y="70"/>
                    </a:lnTo>
                    <a:lnTo>
                      <a:pt x="200" y="79"/>
                    </a:lnTo>
                    <a:lnTo>
                      <a:pt x="201" y="88"/>
                    </a:lnTo>
                    <a:lnTo>
                      <a:pt x="200" y="97"/>
                    </a:lnTo>
                    <a:lnTo>
                      <a:pt x="198" y="105"/>
                    </a:lnTo>
                    <a:lnTo>
                      <a:pt x="196" y="114"/>
                    </a:lnTo>
                    <a:lnTo>
                      <a:pt x="193" y="122"/>
                    </a:lnTo>
                    <a:lnTo>
                      <a:pt x="188" y="129"/>
                    </a:lnTo>
                    <a:lnTo>
                      <a:pt x="183" y="137"/>
                    </a:lnTo>
                    <a:lnTo>
                      <a:pt x="178" y="144"/>
                    </a:lnTo>
                    <a:lnTo>
                      <a:pt x="171" y="150"/>
                    </a:lnTo>
                    <a:lnTo>
                      <a:pt x="164" y="155"/>
                    </a:lnTo>
                    <a:lnTo>
                      <a:pt x="156" y="160"/>
                    </a:lnTo>
                    <a:lnTo>
                      <a:pt x="148" y="165"/>
                    </a:lnTo>
                    <a:lnTo>
                      <a:pt x="139" y="168"/>
                    </a:lnTo>
                    <a:lnTo>
                      <a:pt x="130" y="171"/>
                    </a:lnTo>
                    <a:lnTo>
                      <a:pt x="120" y="174"/>
                    </a:lnTo>
                    <a:lnTo>
                      <a:pt x="110" y="175"/>
                    </a:lnTo>
                    <a:lnTo>
                      <a:pt x="100" y="176"/>
                    </a:lnTo>
                    <a:lnTo>
                      <a:pt x="90" y="175"/>
                    </a:lnTo>
                    <a:lnTo>
                      <a:pt x="80" y="174"/>
                    </a:lnTo>
                    <a:lnTo>
                      <a:pt x="70" y="171"/>
                    </a:lnTo>
                    <a:lnTo>
                      <a:pt x="61" y="168"/>
                    </a:lnTo>
                    <a:lnTo>
                      <a:pt x="52" y="165"/>
                    </a:lnTo>
                    <a:lnTo>
                      <a:pt x="44" y="160"/>
                    </a:lnTo>
                    <a:lnTo>
                      <a:pt x="36" y="155"/>
                    </a:lnTo>
                    <a:lnTo>
                      <a:pt x="29" y="150"/>
                    </a:lnTo>
                    <a:lnTo>
                      <a:pt x="22" y="144"/>
                    </a:lnTo>
                    <a:lnTo>
                      <a:pt x="17" y="137"/>
                    </a:lnTo>
                    <a:lnTo>
                      <a:pt x="11" y="129"/>
                    </a:lnTo>
                    <a:lnTo>
                      <a:pt x="7" y="122"/>
                    </a:lnTo>
                    <a:lnTo>
                      <a:pt x="4" y="114"/>
                    </a:lnTo>
                    <a:lnTo>
                      <a:pt x="2" y="105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6" y="8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90" name="Freeform 252"/>
              <p:cNvSpPr>
                <a:spLocks/>
              </p:cNvSpPr>
              <p:nvPr/>
            </p:nvSpPr>
            <p:spPr bwMode="auto">
              <a:xfrm>
                <a:off x="5438" y="144"/>
                <a:ext cx="32" cy="28"/>
              </a:xfrm>
              <a:custGeom>
                <a:avLst/>
                <a:gdLst>
                  <a:gd name="T0" fmla="*/ 20 w 32"/>
                  <a:gd name="T1" fmla="*/ 6 h 28"/>
                  <a:gd name="T2" fmla="*/ 7 w 32"/>
                  <a:gd name="T3" fmla="*/ 6 h 28"/>
                  <a:gd name="T4" fmla="*/ 7 w 32"/>
                  <a:gd name="T5" fmla="*/ 11 h 28"/>
                  <a:gd name="T6" fmla="*/ 20 w 32"/>
                  <a:gd name="T7" fmla="*/ 11 h 28"/>
                  <a:gd name="T8" fmla="*/ 21 w 32"/>
                  <a:gd name="T9" fmla="*/ 11 h 28"/>
                  <a:gd name="T10" fmla="*/ 22 w 32"/>
                  <a:gd name="T11" fmla="*/ 10 h 28"/>
                  <a:gd name="T12" fmla="*/ 23 w 32"/>
                  <a:gd name="T13" fmla="*/ 10 h 28"/>
                  <a:gd name="T14" fmla="*/ 24 w 32"/>
                  <a:gd name="T15" fmla="*/ 8 h 28"/>
                  <a:gd name="T16" fmla="*/ 23 w 32"/>
                  <a:gd name="T17" fmla="*/ 6 h 28"/>
                  <a:gd name="T18" fmla="*/ 22 w 32"/>
                  <a:gd name="T19" fmla="*/ 6 h 28"/>
                  <a:gd name="T20" fmla="*/ 21 w 32"/>
                  <a:gd name="T21" fmla="*/ 6 h 28"/>
                  <a:gd name="T22" fmla="*/ 20 w 32"/>
                  <a:gd name="T23" fmla="*/ 6 h 28"/>
                  <a:gd name="T24" fmla="*/ 20 w 32"/>
                  <a:gd name="T25" fmla="*/ 0 h 28"/>
                  <a:gd name="T26" fmla="*/ 26 w 32"/>
                  <a:gd name="T27" fmla="*/ 1 h 28"/>
                  <a:gd name="T28" fmla="*/ 29 w 32"/>
                  <a:gd name="T29" fmla="*/ 3 h 28"/>
                  <a:gd name="T30" fmla="*/ 30 w 32"/>
                  <a:gd name="T31" fmla="*/ 6 h 28"/>
                  <a:gd name="T32" fmla="*/ 31 w 32"/>
                  <a:gd name="T33" fmla="*/ 8 h 28"/>
                  <a:gd name="T34" fmla="*/ 29 w 32"/>
                  <a:gd name="T35" fmla="*/ 13 h 28"/>
                  <a:gd name="T36" fmla="*/ 26 w 32"/>
                  <a:gd name="T37" fmla="*/ 16 h 28"/>
                  <a:gd name="T38" fmla="*/ 22 w 32"/>
                  <a:gd name="T39" fmla="*/ 17 h 28"/>
                  <a:gd name="T40" fmla="*/ 21 w 32"/>
                  <a:gd name="T41" fmla="*/ 17 h 28"/>
                  <a:gd name="T42" fmla="*/ 30 w 32"/>
                  <a:gd name="T43" fmla="*/ 27 h 28"/>
                  <a:gd name="T44" fmla="*/ 21 w 32"/>
                  <a:gd name="T45" fmla="*/ 27 h 28"/>
                  <a:gd name="T46" fmla="*/ 13 w 32"/>
                  <a:gd name="T47" fmla="*/ 17 h 28"/>
                  <a:gd name="T48" fmla="*/ 7 w 32"/>
                  <a:gd name="T49" fmla="*/ 17 h 28"/>
                  <a:gd name="T50" fmla="*/ 7 w 32"/>
                  <a:gd name="T51" fmla="*/ 27 h 28"/>
                  <a:gd name="T52" fmla="*/ 0 w 32"/>
                  <a:gd name="T53" fmla="*/ 27 h 28"/>
                  <a:gd name="T54" fmla="*/ 0 w 32"/>
                  <a:gd name="T55" fmla="*/ 0 h 28"/>
                  <a:gd name="T56" fmla="*/ 20 w 32"/>
                  <a:gd name="T57" fmla="*/ 0 h 28"/>
                  <a:gd name="T58" fmla="*/ 20 w 32"/>
                  <a:gd name="T59" fmla="*/ 6 h 2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2"/>
                  <a:gd name="T91" fmla="*/ 0 h 28"/>
                  <a:gd name="T92" fmla="*/ 32 w 32"/>
                  <a:gd name="T93" fmla="*/ 28 h 2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2" h="28">
                    <a:moveTo>
                      <a:pt x="20" y="6"/>
                    </a:moveTo>
                    <a:lnTo>
                      <a:pt x="7" y="6"/>
                    </a:lnTo>
                    <a:lnTo>
                      <a:pt x="7" y="11"/>
                    </a:lnTo>
                    <a:lnTo>
                      <a:pt x="20" y="11"/>
                    </a:lnTo>
                    <a:lnTo>
                      <a:pt x="21" y="11"/>
                    </a:lnTo>
                    <a:lnTo>
                      <a:pt x="22" y="10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20" y="0"/>
                    </a:lnTo>
                    <a:lnTo>
                      <a:pt x="26" y="1"/>
                    </a:lnTo>
                    <a:lnTo>
                      <a:pt x="29" y="3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29" y="13"/>
                    </a:lnTo>
                    <a:lnTo>
                      <a:pt x="26" y="16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30" y="27"/>
                    </a:lnTo>
                    <a:lnTo>
                      <a:pt x="21" y="27"/>
                    </a:lnTo>
                    <a:lnTo>
                      <a:pt x="13" y="17"/>
                    </a:lnTo>
                    <a:lnTo>
                      <a:pt x="7" y="17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91" name="Freeform 253"/>
              <p:cNvSpPr>
                <a:spLocks/>
              </p:cNvSpPr>
              <p:nvPr/>
            </p:nvSpPr>
            <p:spPr bwMode="auto">
              <a:xfrm>
                <a:off x="5365" y="207"/>
                <a:ext cx="35" cy="28"/>
              </a:xfrm>
              <a:custGeom>
                <a:avLst/>
                <a:gdLst>
                  <a:gd name="T0" fmla="*/ 22 w 35"/>
                  <a:gd name="T1" fmla="*/ 5 h 28"/>
                  <a:gd name="T2" fmla="*/ 7 w 35"/>
                  <a:gd name="T3" fmla="*/ 5 h 28"/>
                  <a:gd name="T4" fmla="*/ 7 w 35"/>
                  <a:gd name="T5" fmla="*/ 11 h 28"/>
                  <a:gd name="T6" fmla="*/ 22 w 35"/>
                  <a:gd name="T7" fmla="*/ 11 h 28"/>
                  <a:gd name="T8" fmla="*/ 23 w 35"/>
                  <a:gd name="T9" fmla="*/ 11 h 28"/>
                  <a:gd name="T10" fmla="*/ 24 w 35"/>
                  <a:gd name="T11" fmla="*/ 10 h 28"/>
                  <a:gd name="T12" fmla="*/ 25 w 35"/>
                  <a:gd name="T13" fmla="*/ 9 h 28"/>
                  <a:gd name="T14" fmla="*/ 26 w 35"/>
                  <a:gd name="T15" fmla="*/ 8 h 28"/>
                  <a:gd name="T16" fmla="*/ 25 w 35"/>
                  <a:gd name="T17" fmla="*/ 6 h 28"/>
                  <a:gd name="T18" fmla="*/ 24 w 35"/>
                  <a:gd name="T19" fmla="*/ 5 h 28"/>
                  <a:gd name="T20" fmla="*/ 23 w 35"/>
                  <a:gd name="T21" fmla="*/ 5 h 28"/>
                  <a:gd name="T22" fmla="*/ 22 w 35"/>
                  <a:gd name="T23" fmla="*/ 5 h 28"/>
                  <a:gd name="T24" fmla="*/ 24 w 35"/>
                  <a:gd name="T25" fmla="*/ 0 h 28"/>
                  <a:gd name="T26" fmla="*/ 29 w 35"/>
                  <a:gd name="T27" fmla="*/ 0 h 28"/>
                  <a:gd name="T28" fmla="*/ 32 w 35"/>
                  <a:gd name="T29" fmla="*/ 2 h 28"/>
                  <a:gd name="T30" fmla="*/ 33 w 35"/>
                  <a:gd name="T31" fmla="*/ 5 h 28"/>
                  <a:gd name="T32" fmla="*/ 34 w 35"/>
                  <a:gd name="T33" fmla="*/ 8 h 28"/>
                  <a:gd name="T34" fmla="*/ 32 w 35"/>
                  <a:gd name="T35" fmla="*/ 12 h 28"/>
                  <a:gd name="T36" fmla="*/ 29 w 35"/>
                  <a:gd name="T37" fmla="*/ 15 h 28"/>
                  <a:gd name="T38" fmla="*/ 25 w 35"/>
                  <a:gd name="T39" fmla="*/ 16 h 28"/>
                  <a:gd name="T40" fmla="*/ 24 w 35"/>
                  <a:gd name="T41" fmla="*/ 16 h 28"/>
                  <a:gd name="T42" fmla="*/ 34 w 35"/>
                  <a:gd name="T43" fmla="*/ 27 h 28"/>
                  <a:gd name="T44" fmla="*/ 25 w 35"/>
                  <a:gd name="T45" fmla="*/ 27 h 28"/>
                  <a:gd name="T46" fmla="*/ 15 w 35"/>
                  <a:gd name="T47" fmla="*/ 16 h 28"/>
                  <a:gd name="T48" fmla="*/ 7 w 35"/>
                  <a:gd name="T49" fmla="*/ 16 h 28"/>
                  <a:gd name="T50" fmla="*/ 7 w 35"/>
                  <a:gd name="T51" fmla="*/ 27 h 28"/>
                  <a:gd name="T52" fmla="*/ 0 w 35"/>
                  <a:gd name="T53" fmla="*/ 27 h 28"/>
                  <a:gd name="T54" fmla="*/ 0 w 35"/>
                  <a:gd name="T55" fmla="*/ 0 h 28"/>
                  <a:gd name="T56" fmla="*/ 24 w 35"/>
                  <a:gd name="T57" fmla="*/ 0 h 28"/>
                  <a:gd name="T58" fmla="*/ 22 w 35"/>
                  <a:gd name="T59" fmla="*/ 5 h 2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5"/>
                  <a:gd name="T91" fmla="*/ 0 h 28"/>
                  <a:gd name="T92" fmla="*/ 35 w 35"/>
                  <a:gd name="T93" fmla="*/ 28 h 2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5" h="28">
                    <a:moveTo>
                      <a:pt x="22" y="5"/>
                    </a:moveTo>
                    <a:lnTo>
                      <a:pt x="7" y="5"/>
                    </a:lnTo>
                    <a:lnTo>
                      <a:pt x="7" y="11"/>
                    </a:lnTo>
                    <a:lnTo>
                      <a:pt x="22" y="11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5" y="9"/>
                    </a:lnTo>
                    <a:lnTo>
                      <a:pt x="26" y="8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9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34" y="27"/>
                    </a:lnTo>
                    <a:lnTo>
                      <a:pt x="25" y="27"/>
                    </a:lnTo>
                    <a:lnTo>
                      <a:pt x="15" y="16"/>
                    </a:lnTo>
                    <a:lnTo>
                      <a:pt x="7" y="16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2" y="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92" name="Freeform 254"/>
              <p:cNvSpPr>
                <a:spLocks/>
              </p:cNvSpPr>
              <p:nvPr/>
            </p:nvSpPr>
            <p:spPr bwMode="auto">
              <a:xfrm>
                <a:off x="5295" y="144"/>
                <a:ext cx="35" cy="28"/>
              </a:xfrm>
              <a:custGeom>
                <a:avLst/>
                <a:gdLst>
                  <a:gd name="T0" fmla="*/ 23 w 35"/>
                  <a:gd name="T1" fmla="*/ 6 h 28"/>
                  <a:gd name="T2" fmla="*/ 7 w 35"/>
                  <a:gd name="T3" fmla="*/ 6 h 28"/>
                  <a:gd name="T4" fmla="*/ 7 w 35"/>
                  <a:gd name="T5" fmla="*/ 10 h 28"/>
                  <a:gd name="T6" fmla="*/ 23 w 35"/>
                  <a:gd name="T7" fmla="*/ 10 h 28"/>
                  <a:gd name="T8" fmla="*/ 23 w 35"/>
                  <a:gd name="T9" fmla="*/ 10 h 28"/>
                  <a:gd name="T10" fmla="*/ 25 w 35"/>
                  <a:gd name="T11" fmla="*/ 10 h 28"/>
                  <a:gd name="T12" fmla="*/ 26 w 35"/>
                  <a:gd name="T13" fmla="*/ 9 h 28"/>
                  <a:gd name="T14" fmla="*/ 26 w 35"/>
                  <a:gd name="T15" fmla="*/ 8 h 28"/>
                  <a:gd name="T16" fmla="*/ 26 w 35"/>
                  <a:gd name="T17" fmla="*/ 6 h 28"/>
                  <a:gd name="T18" fmla="*/ 25 w 35"/>
                  <a:gd name="T19" fmla="*/ 6 h 28"/>
                  <a:gd name="T20" fmla="*/ 23 w 35"/>
                  <a:gd name="T21" fmla="*/ 6 h 28"/>
                  <a:gd name="T22" fmla="*/ 23 w 35"/>
                  <a:gd name="T23" fmla="*/ 6 h 28"/>
                  <a:gd name="T24" fmla="*/ 23 w 35"/>
                  <a:gd name="T25" fmla="*/ 16 h 28"/>
                  <a:gd name="T26" fmla="*/ 7 w 35"/>
                  <a:gd name="T27" fmla="*/ 16 h 28"/>
                  <a:gd name="T28" fmla="*/ 7 w 35"/>
                  <a:gd name="T29" fmla="*/ 21 h 28"/>
                  <a:gd name="T30" fmla="*/ 23 w 35"/>
                  <a:gd name="T31" fmla="*/ 21 h 28"/>
                  <a:gd name="T32" fmla="*/ 24 w 35"/>
                  <a:gd name="T33" fmla="*/ 21 h 28"/>
                  <a:gd name="T34" fmla="*/ 25 w 35"/>
                  <a:gd name="T35" fmla="*/ 20 h 28"/>
                  <a:gd name="T36" fmla="*/ 26 w 35"/>
                  <a:gd name="T37" fmla="*/ 20 h 28"/>
                  <a:gd name="T38" fmla="*/ 26 w 35"/>
                  <a:gd name="T39" fmla="*/ 18 h 28"/>
                  <a:gd name="T40" fmla="*/ 26 w 35"/>
                  <a:gd name="T41" fmla="*/ 17 h 28"/>
                  <a:gd name="T42" fmla="*/ 25 w 35"/>
                  <a:gd name="T43" fmla="*/ 16 h 28"/>
                  <a:gd name="T44" fmla="*/ 24 w 35"/>
                  <a:gd name="T45" fmla="*/ 16 h 28"/>
                  <a:gd name="T46" fmla="*/ 23 w 35"/>
                  <a:gd name="T47" fmla="*/ 16 h 28"/>
                  <a:gd name="T48" fmla="*/ 22 w 35"/>
                  <a:gd name="T49" fmla="*/ 0 h 28"/>
                  <a:gd name="T50" fmla="*/ 26 w 35"/>
                  <a:gd name="T51" fmla="*/ 0 h 28"/>
                  <a:gd name="T52" fmla="*/ 29 w 35"/>
                  <a:gd name="T53" fmla="*/ 1 h 28"/>
                  <a:gd name="T54" fmla="*/ 31 w 35"/>
                  <a:gd name="T55" fmla="*/ 2 h 28"/>
                  <a:gd name="T56" fmla="*/ 32 w 35"/>
                  <a:gd name="T57" fmla="*/ 4 h 28"/>
                  <a:gd name="T58" fmla="*/ 33 w 35"/>
                  <a:gd name="T59" fmla="*/ 5 h 28"/>
                  <a:gd name="T60" fmla="*/ 33 w 35"/>
                  <a:gd name="T61" fmla="*/ 6 h 28"/>
                  <a:gd name="T62" fmla="*/ 33 w 35"/>
                  <a:gd name="T63" fmla="*/ 7 h 28"/>
                  <a:gd name="T64" fmla="*/ 33 w 35"/>
                  <a:gd name="T65" fmla="*/ 8 h 28"/>
                  <a:gd name="T66" fmla="*/ 33 w 35"/>
                  <a:gd name="T67" fmla="*/ 10 h 28"/>
                  <a:gd name="T68" fmla="*/ 32 w 35"/>
                  <a:gd name="T69" fmla="*/ 12 h 28"/>
                  <a:gd name="T70" fmla="*/ 30 w 35"/>
                  <a:gd name="T71" fmla="*/ 13 h 28"/>
                  <a:gd name="T72" fmla="*/ 30 w 35"/>
                  <a:gd name="T73" fmla="*/ 13 h 28"/>
                  <a:gd name="T74" fmla="*/ 32 w 35"/>
                  <a:gd name="T75" fmla="*/ 14 h 28"/>
                  <a:gd name="T76" fmla="*/ 33 w 35"/>
                  <a:gd name="T77" fmla="*/ 16 h 28"/>
                  <a:gd name="T78" fmla="*/ 34 w 35"/>
                  <a:gd name="T79" fmla="*/ 18 h 28"/>
                  <a:gd name="T80" fmla="*/ 34 w 35"/>
                  <a:gd name="T81" fmla="*/ 18 h 28"/>
                  <a:gd name="T82" fmla="*/ 33 w 35"/>
                  <a:gd name="T83" fmla="*/ 21 h 28"/>
                  <a:gd name="T84" fmla="*/ 32 w 35"/>
                  <a:gd name="T85" fmla="*/ 23 h 28"/>
                  <a:gd name="T86" fmla="*/ 30 w 35"/>
                  <a:gd name="T87" fmla="*/ 25 h 28"/>
                  <a:gd name="T88" fmla="*/ 28 w 35"/>
                  <a:gd name="T89" fmla="*/ 26 h 28"/>
                  <a:gd name="T90" fmla="*/ 26 w 35"/>
                  <a:gd name="T91" fmla="*/ 26 h 28"/>
                  <a:gd name="T92" fmla="*/ 24 w 35"/>
                  <a:gd name="T93" fmla="*/ 27 h 28"/>
                  <a:gd name="T94" fmla="*/ 22 w 35"/>
                  <a:gd name="T95" fmla="*/ 27 h 28"/>
                  <a:gd name="T96" fmla="*/ 22 w 35"/>
                  <a:gd name="T97" fmla="*/ 27 h 28"/>
                  <a:gd name="T98" fmla="*/ 0 w 35"/>
                  <a:gd name="T99" fmla="*/ 27 h 28"/>
                  <a:gd name="T100" fmla="*/ 0 w 35"/>
                  <a:gd name="T101" fmla="*/ 0 h 28"/>
                  <a:gd name="T102" fmla="*/ 22 w 35"/>
                  <a:gd name="T103" fmla="*/ 0 h 28"/>
                  <a:gd name="T104" fmla="*/ 23 w 35"/>
                  <a:gd name="T105" fmla="*/ 6 h 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"/>
                  <a:gd name="T160" fmla="*/ 0 h 28"/>
                  <a:gd name="T161" fmla="*/ 35 w 35"/>
                  <a:gd name="T162" fmla="*/ 28 h 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" h="28">
                    <a:moveTo>
                      <a:pt x="23" y="6"/>
                    </a:moveTo>
                    <a:lnTo>
                      <a:pt x="7" y="6"/>
                    </a:lnTo>
                    <a:lnTo>
                      <a:pt x="7" y="10"/>
                    </a:lnTo>
                    <a:lnTo>
                      <a:pt x="23" y="10"/>
                    </a:lnTo>
                    <a:lnTo>
                      <a:pt x="25" y="10"/>
                    </a:lnTo>
                    <a:lnTo>
                      <a:pt x="26" y="9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23" y="16"/>
                    </a:lnTo>
                    <a:lnTo>
                      <a:pt x="7" y="16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5" y="20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6" y="17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9" y="1"/>
                    </a:lnTo>
                    <a:lnTo>
                      <a:pt x="31" y="2"/>
                    </a:lnTo>
                    <a:lnTo>
                      <a:pt x="32" y="4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3" y="8"/>
                    </a:lnTo>
                    <a:lnTo>
                      <a:pt x="33" y="10"/>
                    </a:lnTo>
                    <a:lnTo>
                      <a:pt x="32" y="12"/>
                    </a:lnTo>
                    <a:lnTo>
                      <a:pt x="30" y="13"/>
                    </a:lnTo>
                    <a:lnTo>
                      <a:pt x="32" y="14"/>
                    </a:lnTo>
                    <a:lnTo>
                      <a:pt x="33" y="16"/>
                    </a:lnTo>
                    <a:lnTo>
                      <a:pt x="34" y="18"/>
                    </a:lnTo>
                    <a:lnTo>
                      <a:pt x="33" y="21"/>
                    </a:lnTo>
                    <a:lnTo>
                      <a:pt x="32" y="23"/>
                    </a:lnTo>
                    <a:lnTo>
                      <a:pt x="30" y="25"/>
                    </a:lnTo>
                    <a:lnTo>
                      <a:pt x="28" y="26"/>
                    </a:lnTo>
                    <a:lnTo>
                      <a:pt x="26" y="26"/>
                    </a:lnTo>
                    <a:lnTo>
                      <a:pt x="24" y="27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3" y="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93" name="Freeform 255"/>
              <p:cNvSpPr>
                <a:spLocks/>
              </p:cNvSpPr>
              <p:nvPr/>
            </p:nvSpPr>
            <p:spPr bwMode="auto">
              <a:xfrm>
                <a:off x="5361" y="113"/>
                <a:ext cx="41" cy="29"/>
              </a:xfrm>
              <a:custGeom>
                <a:avLst/>
                <a:gdLst>
                  <a:gd name="T0" fmla="*/ 20 w 41"/>
                  <a:gd name="T1" fmla="*/ 5 h 29"/>
                  <a:gd name="T2" fmla="*/ 14 w 41"/>
                  <a:gd name="T3" fmla="*/ 17 h 29"/>
                  <a:gd name="T4" fmla="*/ 26 w 41"/>
                  <a:gd name="T5" fmla="*/ 17 h 29"/>
                  <a:gd name="T6" fmla="*/ 20 w 41"/>
                  <a:gd name="T7" fmla="*/ 5 h 29"/>
                  <a:gd name="T8" fmla="*/ 10 w 41"/>
                  <a:gd name="T9" fmla="*/ 23 h 29"/>
                  <a:gd name="T10" fmla="*/ 8 w 41"/>
                  <a:gd name="T11" fmla="*/ 28 h 29"/>
                  <a:gd name="T12" fmla="*/ 0 w 41"/>
                  <a:gd name="T13" fmla="*/ 28 h 29"/>
                  <a:gd name="T14" fmla="*/ 15 w 41"/>
                  <a:gd name="T15" fmla="*/ 0 h 29"/>
                  <a:gd name="T16" fmla="*/ 24 w 41"/>
                  <a:gd name="T17" fmla="*/ 0 h 29"/>
                  <a:gd name="T18" fmla="*/ 40 w 41"/>
                  <a:gd name="T19" fmla="*/ 28 h 29"/>
                  <a:gd name="T20" fmla="*/ 31 w 41"/>
                  <a:gd name="T21" fmla="*/ 28 h 29"/>
                  <a:gd name="T22" fmla="*/ 29 w 41"/>
                  <a:gd name="T23" fmla="*/ 23 h 29"/>
                  <a:gd name="T24" fmla="*/ 10 w 41"/>
                  <a:gd name="T25" fmla="*/ 23 h 29"/>
                  <a:gd name="T26" fmla="*/ 20 w 41"/>
                  <a:gd name="T27" fmla="*/ 5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"/>
                  <a:gd name="T43" fmla="*/ 0 h 29"/>
                  <a:gd name="T44" fmla="*/ 41 w 41"/>
                  <a:gd name="T45" fmla="*/ 29 h 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" h="29">
                    <a:moveTo>
                      <a:pt x="20" y="5"/>
                    </a:moveTo>
                    <a:lnTo>
                      <a:pt x="14" y="17"/>
                    </a:lnTo>
                    <a:lnTo>
                      <a:pt x="26" y="17"/>
                    </a:lnTo>
                    <a:lnTo>
                      <a:pt x="20" y="5"/>
                    </a:lnTo>
                    <a:lnTo>
                      <a:pt x="10" y="23"/>
                    </a:lnTo>
                    <a:lnTo>
                      <a:pt x="8" y="28"/>
                    </a:lnTo>
                    <a:lnTo>
                      <a:pt x="0" y="28"/>
                    </a:lnTo>
                    <a:lnTo>
                      <a:pt x="15" y="0"/>
                    </a:lnTo>
                    <a:lnTo>
                      <a:pt x="24" y="0"/>
                    </a:lnTo>
                    <a:lnTo>
                      <a:pt x="40" y="28"/>
                    </a:lnTo>
                    <a:lnTo>
                      <a:pt x="31" y="28"/>
                    </a:lnTo>
                    <a:lnTo>
                      <a:pt x="29" y="23"/>
                    </a:lnTo>
                    <a:lnTo>
                      <a:pt x="10" y="23"/>
                    </a:lnTo>
                    <a:lnTo>
                      <a:pt x="20" y="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1294" name="Freeform 256"/>
              <p:cNvSpPr>
                <a:spLocks/>
              </p:cNvSpPr>
              <p:nvPr/>
            </p:nvSpPr>
            <p:spPr bwMode="auto">
              <a:xfrm>
                <a:off x="5356" y="141"/>
                <a:ext cx="44" cy="28"/>
              </a:xfrm>
              <a:custGeom>
                <a:avLst/>
                <a:gdLst>
                  <a:gd name="T0" fmla="*/ 26 w 44"/>
                  <a:gd name="T1" fmla="*/ 27 h 28"/>
                  <a:gd name="T2" fmla="*/ 19 w 44"/>
                  <a:gd name="T3" fmla="*/ 27 h 28"/>
                  <a:gd name="T4" fmla="*/ 19 w 44"/>
                  <a:gd name="T5" fmla="*/ 17 h 28"/>
                  <a:gd name="T6" fmla="*/ 0 w 44"/>
                  <a:gd name="T7" fmla="*/ 0 h 28"/>
                  <a:gd name="T8" fmla="*/ 9 w 44"/>
                  <a:gd name="T9" fmla="*/ 0 h 28"/>
                  <a:gd name="T10" fmla="*/ 22 w 44"/>
                  <a:gd name="T11" fmla="*/ 11 h 28"/>
                  <a:gd name="T12" fmla="*/ 33 w 44"/>
                  <a:gd name="T13" fmla="*/ 0 h 28"/>
                  <a:gd name="T14" fmla="*/ 43 w 44"/>
                  <a:gd name="T15" fmla="*/ 0 h 28"/>
                  <a:gd name="T16" fmla="*/ 26 w 44"/>
                  <a:gd name="T17" fmla="*/ 17 h 28"/>
                  <a:gd name="T18" fmla="*/ 26 w 44"/>
                  <a:gd name="T19" fmla="*/ 27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28"/>
                  <a:gd name="T32" fmla="*/ 44 w 44"/>
                  <a:gd name="T33" fmla="*/ 28 h 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28">
                    <a:moveTo>
                      <a:pt x="26" y="27"/>
                    </a:moveTo>
                    <a:lnTo>
                      <a:pt x="19" y="27"/>
                    </a:lnTo>
                    <a:lnTo>
                      <a:pt x="19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2" y="11"/>
                    </a:lnTo>
                    <a:lnTo>
                      <a:pt x="33" y="0"/>
                    </a:lnTo>
                    <a:lnTo>
                      <a:pt x="43" y="0"/>
                    </a:lnTo>
                    <a:lnTo>
                      <a:pt x="26" y="17"/>
                    </a:lnTo>
                    <a:lnTo>
                      <a:pt x="26" y="2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077260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827"/>
            <a:ext cx="5762625" cy="621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3 Imagen" descr="D:\GABINETES\FOTOTECA\Mi Casa\Azotea\P1010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-287338"/>
            <a:ext cx="6429375" cy="686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7682" y="112734"/>
            <a:ext cx="538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TECNOLOGIA, INVESTIGACION E INNOVACION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334434" y="1196976"/>
            <a:ext cx="11137900" cy="4824413"/>
            <a:chOff x="14" y="745"/>
            <a:chExt cx="5699" cy="3566"/>
          </a:xfrm>
        </p:grpSpPr>
        <p:sp>
          <p:nvSpPr>
            <p:cNvPr id="13359" name="Rectangle 3"/>
            <p:cNvSpPr>
              <a:spLocks noChangeArrowheads="1"/>
            </p:cNvSpPr>
            <p:nvPr/>
          </p:nvSpPr>
          <p:spPr bwMode="auto">
            <a:xfrm>
              <a:off x="2116" y="2692"/>
              <a:ext cx="760" cy="664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60" name="Rectangle 4"/>
            <p:cNvSpPr>
              <a:spLocks noChangeArrowheads="1"/>
            </p:cNvSpPr>
            <p:nvPr/>
          </p:nvSpPr>
          <p:spPr bwMode="auto">
            <a:xfrm>
              <a:off x="532" y="2788"/>
              <a:ext cx="760" cy="664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61" name="Rectangle 5"/>
            <p:cNvSpPr>
              <a:spLocks noChangeArrowheads="1"/>
            </p:cNvSpPr>
            <p:nvPr/>
          </p:nvSpPr>
          <p:spPr bwMode="auto">
            <a:xfrm>
              <a:off x="1296" y="1296"/>
              <a:ext cx="2496" cy="16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62" name="Freeform 6"/>
            <p:cNvSpPr>
              <a:spLocks/>
            </p:cNvSpPr>
            <p:nvPr/>
          </p:nvSpPr>
          <p:spPr bwMode="auto">
            <a:xfrm>
              <a:off x="220" y="1706"/>
              <a:ext cx="2033" cy="1764"/>
            </a:xfrm>
            <a:custGeom>
              <a:avLst/>
              <a:gdLst>
                <a:gd name="T0" fmla="*/ 30 w 2033"/>
                <a:gd name="T1" fmla="*/ 1437 h 1764"/>
                <a:gd name="T2" fmla="*/ 171 w 2033"/>
                <a:gd name="T3" fmla="*/ 1404 h 1764"/>
                <a:gd name="T4" fmla="*/ 352 w 2033"/>
                <a:gd name="T5" fmla="*/ 1345 h 1764"/>
                <a:gd name="T6" fmla="*/ 513 w 2033"/>
                <a:gd name="T7" fmla="*/ 1278 h 1764"/>
                <a:gd name="T8" fmla="*/ 610 w 2033"/>
                <a:gd name="T9" fmla="*/ 1268 h 1764"/>
                <a:gd name="T10" fmla="*/ 715 w 2033"/>
                <a:gd name="T11" fmla="*/ 1296 h 1764"/>
                <a:gd name="T12" fmla="*/ 765 w 2033"/>
                <a:gd name="T13" fmla="*/ 1357 h 1764"/>
                <a:gd name="T14" fmla="*/ 759 w 2033"/>
                <a:gd name="T15" fmla="*/ 1434 h 1764"/>
                <a:gd name="T16" fmla="*/ 707 w 2033"/>
                <a:gd name="T17" fmla="*/ 1549 h 1764"/>
                <a:gd name="T18" fmla="*/ 701 w 2033"/>
                <a:gd name="T19" fmla="*/ 1630 h 1764"/>
                <a:gd name="T20" fmla="*/ 753 w 2033"/>
                <a:gd name="T21" fmla="*/ 1717 h 1764"/>
                <a:gd name="T22" fmla="*/ 840 w 2033"/>
                <a:gd name="T23" fmla="*/ 1758 h 1764"/>
                <a:gd name="T24" fmla="*/ 924 w 2033"/>
                <a:gd name="T25" fmla="*/ 1750 h 1764"/>
                <a:gd name="T26" fmla="*/ 1013 w 2033"/>
                <a:gd name="T27" fmla="*/ 1697 h 1764"/>
                <a:gd name="T28" fmla="*/ 1079 w 2033"/>
                <a:gd name="T29" fmla="*/ 1622 h 1764"/>
                <a:gd name="T30" fmla="*/ 1105 w 2033"/>
                <a:gd name="T31" fmla="*/ 1510 h 1764"/>
                <a:gd name="T32" fmla="*/ 1140 w 2033"/>
                <a:gd name="T33" fmla="*/ 1445 h 1764"/>
                <a:gd name="T34" fmla="*/ 1252 w 2033"/>
                <a:gd name="T35" fmla="*/ 1394 h 1764"/>
                <a:gd name="T36" fmla="*/ 1387 w 2033"/>
                <a:gd name="T37" fmla="*/ 1353 h 1764"/>
                <a:gd name="T38" fmla="*/ 1653 w 2033"/>
                <a:gd name="T39" fmla="*/ 1325 h 1764"/>
                <a:gd name="T40" fmla="*/ 1847 w 2033"/>
                <a:gd name="T41" fmla="*/ 1314 h 1764"/>
                <a:gd name="T42" fmla="*/ 1897 w 2033"/>
                <a:gd name="T43" fmla="*/ 1237 h 1764"/>
                <a:gd name="T44" fmla="*/ 1957 w 2033"/>
                <a:gd name="T45" fmla="*/ 1156 h 1764"/>
                <a:gd name="T46" fmla="*/ 2008 w 2033"/>
                <a:gd name="T47" fmla="*/ 1070 h 1764"/>
                <a:gd name="T48" fmla="*/ 2030 w 2033"/>
                <a:gd name="T49" fmla="*/ 978 h 1764"/>
                <a:gd name="T50" fmla="*/ 2012 w 2033"/>
                <a:gd name="T51" fmla="*/ 871 h 1764"/>
                <a:gd name="T52" fmla="*/ 1958 w 2033"/>
                <a:gd name="T53" fmla="*/ 828 h 1764"/>
                <a:gd name="T54" fmla="*/ 1889 w 2033"/>
                <a:gd name="T55" fmla="*/ 848 h 1764"/>
                <a:gd name="T56" fmla="*/ 1827 w 2033"/>
                <a:gd name="T57" fmla="*/ 950 h 1764"/>
                <a:gd name="T58" fmla="*/ 1750 w 2033"/>
                <a:gd name="T59" fmla="*/ 1026 h 1764"/>
                <a:gd name="T60" fmla="*/ 1669 w 2033"/>
                <a:gd name="T61" fmla="*/ 1032 h 1764"/>
                <a:gd name="T62" fmla="*/ 1607 w 2033"/>
                <a:gd name="T63" fmla="*/ 991 h 1764"/>
                <a:gd name="T64" fmla="*/ 1575 w 2033"/>
                <a:gd name="T65" fmla="*/ 919 h 1764"/>
                <a:gd name="T66" fmla="*/ 1571 w 2033"/>
                <a:gd name="T67" fmla="*/ 815 h 1764"/>
                <a:gd name="T68" fmla="*/ 1619 w 2033"/>
                <a:gd name="T69" fmla="*/ 728 h 1764"/>
                <a:gd name="T70" fmla="*/ 1708 w 2033"/>
                <a:gd name="T71" fmla="*/ 667 h 1764"/>
                <a:gd name="T72" fmla="*/ 1786 w 2033"/>
                <a:gd name="T73" fmla="*/ 598 h 1764"/>
                <a:gd name="T74" fmla="*/ 1819 w 2033"/>
                <a:gd name="T75" fmla="*/ 478 h 1764"/>
                <a:gd name="T76" fmla="*/ 1804 w 2033"/>
                <a:gd name="T77" fmla="*/ 362 h 1764"/>
                <a:gd name="T78" fmla="*/ 1760 w 2033"/>
                <a:gd name="T79" fmla="*/ 234 h 1764"/>
                <a:gd name="T80" fmla="*/ 1740 w 2033"/>
                <a:gd name="T81" fmla="*/ 116 h 1764"/>
                <a:gd name="T82" fmla="*/ 1688 w 2033"/>
                <a:gd name="T83" fmla="*/ 32 h 1764"/>
                <a:gd name="T84" fmla="*/ 1490 w 2033"/>
                <a:gd name="T85" fmla="*/ 20 h 1764"/>
                <a:gd name="T86" fmla="*/ 1317 w 2033"/>
                <a:gd name="T87" fmla="*/ 0 h 1764"/>
                <a:gd name="T88" fmla="*/ 1222 w 2033"/>
                <a:gd name="T89" fmla="*/ 20 h 1764"/>
                <a:gd name="T90" fmla="*/ 1184 w 2033"/>
                <a:gd name="T91" fmla="*/ 79 h 1764"/>
                <a:gd name="T92" fmla="*/ 1210 w 2033"/>
                <a:gd name="T93" fmla="*/ 157 h 1764"/>
                <a:gd name="T94" fmla="*/ 1228 w 2033"/>
                <a:gd name="T95" fmla="*/ 246 h 1764"/>
                <a:gd name="T96" fmla="*/ 1192 w 2033"/>
                <a:gd name="T97" fmla="*/ 331 h 1764"/>
                <a:gd name="T98" fmla="*/ 1116 w 2033"/>
                <a:gd name="T99" fmla="*/ 389 h 1764"/>
                <a:gd name="T100" fmla="*/ 1029 w 2033"/>
                <a:gd name="T101" fmla="*/ 413 h 1764"/>
                <a:gd name="T102" fmla="*/ 950 w 2033"/>
                <a:gd name="T103" fmla="*/ 413 h 1764"/>
                <a:gd name="T104" fmla="*/ 886 w 2033"/>
                <a:gd name="T105" fmla="*/ 392 h 1764"/>
                <a:gd name="T106" fmla="*/ 836 w 2033"/>
                <a:gd name="T107" fmla="*/ 338 h 1764"/>
                <a:gd name="T108" fmla="*/ 791 w 2033"/>
                <a:gd name="T109" fmla="*/ 264 h 1764"/>
                <a:gd name="T110" fmla="*/ 739 w 2033"/>
                <a:gd name="T111" fmla="*/ 177 h 1764"/>
                <a:gd name="T112" fmla="*/ 672 w 2033"/>
                <a:gd name="T113" fmla="*/ 112 h 1764"/>
                <a:gd name="T114" fmla="*/ 582 w 2033"/>
                <a:gd name="T115" fmla="*/ 81 h 1764"/>
                <a:gd name="T116" fmla="*/ 477 w 2033"/>
                <a:gd name="T117" fmla="*/ 75 h 1764"/>
                <a:gd name="T118" fmla="*/ 370 w 2033"/>
                <a:gd name="T119" fmla="*/ 93 h 1764"/>
                <a:gd name="T120" fmla="*/ 239 w 2033"/>
                <a:gd name="T121" fmla="*/ 126 h 17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33"/>
                <a:gd name="T184" fmla="*/ 0 h 1764"/>
                <a:gd name="T185" fmla="*/ 2033 w 2033"/>
                <a:gd name="T186" fmla="*/ 1764 h 17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33" h="1764">
                  <a:moveTo>
                    <a:pt x="239" y="126"/>
                  </a:moveTo>
                  <a:lnTo>
                    <a:pt x="0" y="1439"/>
                  </a:lnTo>
                  <a:lnTo>
                    <a:pt x="30" y="1437"/>
                  </a:lnTo>
                  <a:lnTo>
                    <a:pt x="64" y="1432"/>
                  </a:lnTo>
                  <a:lnTo>
                    <a:pt x="126" y="1416"/>
                  </a:lnTo>
                  <a:lnTo>
                    <a:pt x="171" y="1404"/>
                  </a:lnTo>
                  <a:lnTo>
                    <a:pt x="229" y="1388"/>
                  </a:lnTo>
                  <a:lnTo>
                    <a:pt x="292" y="1368"/>
                  </a:lnTo>
                  <a:lnTo>
                    <a:pt x="352" y="1345"/>
                  </a:lnTo>
                  <a:lnTo>
                    <a:pt x="408" y="1319"/>
                  </a:lnTo>
                  <a:lnTo>
                    <a:pt x="471" y="1292"/>
                  </a:lnTo>
                  <a:lnTo>
                    <a:pt x="513" y="1278"/>
                  </a:lnTo>
                  <a:lnTo>
                    <a:pt x="549" y="1271"/>
                  </a:lnTo>
                  <a:lnTo>
                    <a:pt x="580" y="1268"/>
                  </a:lnTo>
                  <a:lnTo>
                    <a:pt x="610" y="1268"/>
                  </a:lnTo>
                  <a:lnTo>
                    <a:pt x="654" y="1276"/>
                  </a:lnTo>
                  <a:lnTo>
                    <a:pt x="684" y="1284"/>
                  </a:lnTo>
                  <a:lnTo>
                    <a:pt x="715" y="1296"/>
                  </a:lnTo>
                  <a:lnTo>
                    <a:pt x="737" y="1312"/>
                  </a:lnTo>
                  <a:lnTo>
                    <a:pt x="753" y="1329"/>
                  </a:lnTo>
                  <a:lnTo>
                    <a:pt x="765" y="1357"/>
                  </a:lnTo>
                  <a:lnTo>
                    <a:pt x="769" y="1378"/>
                  </a:lnTo>
                  <a:lnTo>
                    <a:pt x="767" y="1406"/>
                  </a:lnTo>
                  <a:lnTo>
                    <a:pt x="759" y="1434"/>
                  </a:lnTo>
                  <a:lnTo>
                    <a:pt x="739" y="1469"/>
                  </a:lnTo>
                  <a:lnTo>
                    <a:pt x="719" y="1510"/>
                  </a:lnTo>
                  <a:lnTo>
                    <a:pt x="707" y="1549"/>
                  </a:lnTo>
                  <a:lnTo>
                    <a:pt x="701" y="1577"/>
                  </a:lnTo>
                  <a:lnTo>
                    <a:pt x="699" y="1607"/>
                  </a:lnTo>
                  <a:lnTo>
                    <a:pt x="701" y="1630"/>
                  </a:lnTo>
                  <a:lnTo>
                    <a:pt x="711" y="1661"/>
                  </a:lnTo>
                  <a:lnTo>
                    <a:pt x="729" y="1691"/>
                  </a:lnTo>
                  <a:lnTo>
                    <a:pt x="753" y="1717"/>
                  </a:lnTo>
                  <a:lnTo>
                    <a:pt x="777" y="1735"/>
                  </a:lnTo>
                  <a:lnTo>
                    <a:pt x="807" y="1748"/>
                  </a:lnTo>
                  <a:lnTo>
                    <a:pt x="840" y="1758"/>
                  </a:lnTo>
                  <a:lnTo>
                    <a:pt x="866" y="1763"/>
                  </a:lnTo>
                  <a:lnTo>
                    <a:pt x="894" y="1758"/>
                  </a:lnTo>
                  <a:lnTo>
                    <a:pt x="924" y="1750"/>
                  </a:lnTo>
                  <a:lnTo>
                    <a:pt x="952" y="1738"/>
                  </a:lnTo>
                  <a:lnTo>
                    <a:pt x="981" y="1720"/>
                  </a:lnTo>
                  <a:lnTo>
                    <a:pt x="1013" y="1697"/>
                  </a:lnTo>
                  <a:lnTo>
                    <a:pt x="1039" y="1673"/>
                  </a:lnTo>
                  <a:lnTo>
                    <a:pt x="1061" y="1650"/>
                  </a:lnTo>
                  <a:lnTo>
                    <a:pt x="1079" y="1622"/>
                  </a:lnTo>
                  <a:lnTo>
                    <a:pt x="1093" y="1589"/>
                  </a:lnTo>
                  <a:lnTo>
                    <a:pt x="1101" y="1554"/>
                  </a:lnTo>
                  <a:lnTo>
                    <a:pt x="1105" y="1510"/>
                  </a:lnTo>
                  <a:lnTo>
                    <a:pt x="1114" y="1477"/>
                  </a:lnTo>
                  <a:lnTo>
                    <a:pt x="1122" y="1463"/>
                  </a:lnTo>
                  <a:lnTo>
                    <a:pt x="1140" y="1445"/>
                  </a:lnTo>
                  <a:lnTo>
                    <a:pt x="1170" y="1426"/>
                  </a:lnTo>
                  <a:lnTo>
                    <a:pt x="1210" y="1408"/>
                  </a:lnTo>
                  <a:lnTo>
                    <a:pt x="1252" y="1394"/>
                  </a:lnTo>
                  <a:lnTo>
                    <a:pt x="1289" y="1378"/>
                  </a:lnTo>
                  <a:lnTo>
                    <a:pt x="1329" y="1365"/>
                  </a:lnTo>
                  <a:lnTo>
                    <a:pt x="1387" y="1353"/>
                  </a:lnTo>
                  <a:lnTo>
                    <a:pt x="1466" y="1335"/>
                  </a:lnTo>
                  <a:lnTo>
                    <a:pt x="1555" y="1325"/>
                  </a:lnTo>
                  <a:lnTo>
                    <a:pt x="1653" y="1325"/>
                  </a:lnTo>
                  <a:lnTo>
                    <a:pt x="1748" y="1325"/>
                  </a:lnTo>
                  <a:lnTo>
                    <a:pt x="1835" y="1337"/>
                  </a:lnTo>
                  <a:lnTo>
                    <a:pt x="1847" y="1314"/>
                  </a:lnTo>
                  <a:lnTo>
                    <a:pt x="1859" y="1288"/>
                  </a:lnTo>
                  <a:lnTo>
                    <a:pt x="1875" y="1266"/>
                  </a:lnTo>
                  <a:lnTo>
                    <a:pt x="1897" y="1237"/>
                  </a:lnTo>
                  <a:lnTo>
                    <a:pt x="1913" y="1217"/>
                  </a:lnTo>
                  <a:lnTo>
                    <a:pt x="1937" y="1184"/>
                  </a:lnTo>
                  <a:lnTo>
                    <a:pt x="1957" y="1156"/>
                  </a:lnTo>
                  <a:lnTo>
                    <a:pt x="1974" y="1133"/>
                  </a:lnTo>
                  <a:lnTo>
                    <a:pt x="1992" y="1105"/>
                  </a:lnTo>
                  <a:lnTo>
                    <a:pt x="2008" y="1070"/>
                  </a:lnTo>
                  <a:lnTo>
                    <a:pt x="2014" y="1046"/>
                  </a:lnTo>
                  <a:lnTo>
                    <a:pt x="2022" y="1009"/>
                  </a:lnTo>
                  <a:lnTo>
                    <a:pt x="2030" y="978"/>
                  </a:lnTo>
                  <a:lnTo>
                    <a:pt x="2032" y="938"/>
                  </a:lnTo>
                  <a:lnTo>
                    <a:pt x="2024" y="904"/>
                  </a:lnTo>
                  <a:lnTo>
                    <a:pt x="2012" y="871"/>
                  </a:lnTo>
                  <a:lnTo>
                    <a:pt x="1998" y="850"/>
                  </a:lnTo>
                  <a:lnTo>
                    <a:pt x="1978" y="838"/>
                  </a:lnTo>
                  <a:lnTo>
                    <a:pt x="1958" y="828"/>
                  </a:lnTo>
                  <a:lnTo>
                    <a:pt x="1937" y="828"/>
                  </a:lnTo>
                  <a:lnTo>
                    <a:pt x="1915" y="828"/>
                  </a:lnTo>
                  <a:lnTo>
                    <a:pt x="1889" y="848"/>
                  </a:lnTo>
                  <a:lnTo>
                    <a:pt x="1869" y="876"/>
                  </a:lnTo>
                  <a:lnTo>
                    <a:pt x="1849" y="909"/>
                  </a:lnTo>
                  <a:lnTo>
                    <a:pt x="1827" y="950"/>
                  </a:lnTo>
                  <a:lnTo>
                    <a:pt x="1804" y="983"/>
                  </a:lnTo>
                  <a:lnTo>
                    <a:pt x="1780" y="1009"/>
                  </a:lnTo>
                  <a:lnTo>
                    <a:pt x="1750" y="1026"/>
                  </a:lnTo>
                  <a:lnTo>
                    <a:pt x="1716" y="1039"/>
                  </a:lnTo>
                  <a:lnTo>
                    <a:pt x="1694" y="1039"/>
                  </a:lnTo>
                  <a:lnTo>
                    <a:pt x="1669" y="1032"/>
                  </a:lnTo>
                  <a:lnTo>
                    <a:pt x="1649" y="1024"/>
                  </a:lnTo>
                  <a:lnTo>
                    <a:pt x="1629" y="1013"/>
                  </a:lnTo>
                  <a:lnTo>
                    <a:pt x="1607" y="991"/>
                  </a:lnTo>
                  <a:lnTo>
                    <a:pt x="1593" y="970"/>
                  </a:lnTo>
                  <a:lnTo>
                    <a:pt x="1581" y="944"/>
                  </a:lnTo>
                  <a:lnTo>
                    <a:pt x="1575" y="919"/>
                  </a:lnTo>
                  <a:lnTo>
                    <a:pt x="1567" y="879"/>
                  </a:lnTo>
                  <a:lnTo>
                    <a:pt x="1565" y="843"/>
                  </a:lnTo>
                  <a:lnTo>
                    <a:pt x="1571" y="815"/>
                  </a:lnTo>
                  <a:lnTo>
                    <a:pt x="1585" y="784"/>
                  </a:lnTo>
                  <a:lnTo>
                    <a:pt x="1597" y="759"/>
                  </a:lnTo>
                  <a:lnTo>
                    <a:pt x="1619" y="728"/>
                  </a:lnTo>
                  <a:lnTo>
                    <a:pt x="1649" y="708"/>
                  </a:lnTo>
                  <a:lnTo>
                    <a:pt x="1671" y="692"/>
                  </a:lnTo>
                  <a:lnTo>
                    <a:pt x="1708" y="667"/>
                  </a:lnTo>
                  <a:lnTo>
                    <a:pt x="1744" y="641"/>
                  </a:lnTo>
                  <a:lnTo>
                    <a:pt x="1766" y="618"/>
                  </a:lnTo>
                  <a:lnTo>
                    <a:pt x="1786" y="598"/>
                  </a:lnTo>
                  <a:lnTo>
                    <a:pt x="1808" y="560"/>
                  </a:lnTo>
                  <a:lnTo>
                    <a:pt x="1816" y="519"/>
                  </a:lnTo>
                  <a:lnTo>
                    <a:pt x="1819" y="478"/>
                  </a:lnTo>
                  <a:lnTo>
                    <a:pt x="1821" y="445"/>
                  </a:lnTo>
                  <a:lnTo>
                    <a:pt x="1814" y="397"/>
                  </a:lnTo>
                  <a:lnTo>
                    <a:pt x="1804" y="362"/>
                  </a:lnTo>
                  <a:lnTo>
                    <a:pt x="1790" y="321"/>
                  </a:lnTo>
                  <a:lnTo>
                    <a:pt x="1776" y="282"/>
                  </a:lnTo>
                  <a:lnTo>
                    <a:pt x="1760" y="234"/>
                  </a:lnTo>
                  <a:lnTo>
                    <a:pt x="1746" y="193"/>
                  </a:lnTo>
                  <a:lnTo>
                    <a:pt x="1742" y="155"/>
                  </a:lnTo>
                  <a:lnTo>
                    <a:pt x="1740" y="116"/>
                  </a:lnTo>
                  <a:lnTo>
                    <a:pt x="1744" y="79"/>
                  </a:lnTo>
                  <a:lnTo>
                    <a:pt x="1744" y="38"/>
                  </a:lnTo>
                  <a:lnTo>
                    <a:pt x="1688" y="32"/>
                  </a:lnTo>
                  <a:lnTo>
                    <a:pt x="1613" y="32"/>
                  </a:lnTo>
                  <a:lnTo>
                    <a:pt x="1543" y="24"/>
                  </a:lnTo>
                  <a:lnTo>
                    <a:pt x="1490" y="20"/>
                  </a:lnTo>
                  <a:lnTo>
                    <a:pt x="1434" y="12"/>
                  </a:lnTo>
                  <a:lnTo>
                    <a:pt x="1369" y="4"/>
                  </a:lnTo>
                  <a:lnTo>
                    <a:pt x="1317" y="0"/>
                  </a:lnTo>
                  <a:lnTo>
                    <a:pt x="1279" y="2"/>
                  </a:lnTo>
                  <a:lnTo>
                    <a:pt x="1244" y="10"/>
                  </a:lnTo>
                  <a:lnTo>
                    <a:pt x="1222" y="20"/>
                  </a:lnTo>
                  <a:lnTo>
                    <a:pt x="1204" y="35"/>
                  </a:lnTo>
                  <a:lnTo>
                    <a:pt x="1190" y="55"/>
                  </a:lnTo>
                  <a:lnTo>
                    <a:pt x="1184" y="79"/>
                  </a:lnTo>
                  <a:lnTo>
                    <a:pt x="1188" y="101"/>
                  </a:lnTo>
                  <a:lnTo>
                    <a:pt x="1196" y="126"/>
                  </a:lnTo>
                  <a:lnTo>
                    <a:pt x="1210" y="157"/>
                  </a:lnTo>
                  <a:lnTo>
                    <a:pt x="1222" y="185"/>
                  </a:lnTo>
                  <a:lnTo>
                    <a:pt x="1228" y="216"/>
                  </a:lnTo>
                  <a:lnTo>
                    <a:pt x="1228" y="246"/>
                  </a:lnTo>
                  <a:lnTo>
                    <a:pt x="1222" y="277"/>
                  </a:lnTo>
                  <a:lnTo>
                    <a:pt x="1208" y="305"/>
                  </a:lnTo>
                  <a:lnTo>
                    <a:pt x="1192" y="331"/>
                  </a:lnTo>
                  <a:lnTo>
                    <a:pt x="1170" y="354"/>
                  </a:lnTo>
                  <a:lnTo>
                    <a:pt x="1144" y="374"/>
                  </a:lnTo>
                  <a:lnTo>
                    <a:pt x="1116" y="389"/>
                  </a:lnTo>
                  <a:lnTo>
                    <a:pt x="1087" y="399"/>
                  </a:lnTo>
                  <a:lnTo>
                    <a:pt x="1059" y="407"/>
                  </a:lnTo>
                  <a:lnTo>
                    <a:pt x="1029" y="413"/>
                  </a:lnTo>
                  <a:lnTo>
                    <a:pt x="1001" y="417"/>
                  </a:lnTo>
                  <a:lnTo>
                    <a:pt x="975" y="417"/>
                  </a:lnTo>
                  <a:lnTo>
                    <a:pt x="950" y="413"/>
                  </a:lnTo>
                  <a:lnTo>
                    <a:pt x="926" y="407"/>
                  </a:lnTo>
                  <a:lnTo>
                    <a:pt x="904" y="399"/>
                  </a:lnTo>
                  <a:lnTo>
                    <a:pt x="886" y="392"/>
                  </a:lnTo>
                  <a:lnTo>
                    <a:pt x="866" y="376"/>
                  </a:lnTo>
                  <a:lnTo>
                    <a:pt x="850" y="362"/>
                  </a:lnTo>
                  <a:lnTo>
                    <a:pt x="836" y="338"/>
                  </a:lnTo>
                  <a:lnTo>
                    <a:pt x="819" y="313"/>
                  </a:lnTo>
                  <a:lnTo>
                    <a:pt x="805" y="287"/>
                  </a:lnTo>
                  <a:lnTo>
                    <a:pt x="791" y="264"/>
                  </a:lnTo>
                  <a:lnTo>
                    <a:pt x="775" y="234"/>
                  </a:lnTo>
                  <a:lnTo>
                    <a:pt x="759" y="205"/>
                  </a:lnTo>
                  <a:lnTo>
                    <a:pt x="739" y="177"/>
                  </a:lnTo>
                  <a:lnTo>
                    <a:pt x="717" y="150"/>
                  </a:lnTo>
                  <a:lnTo>
                    <a:pt x="695" y="130"/>
                  </a:lnTo>
                  <a:lnTo>
                    <a:pt x="672" y="112"/>
                  </a:lnTo>
                  <a:lnTo>
                    <a:pt x="646" y="99"/>
                  </a:lnTo>
                  <a:lnTo>
                    <a:pt x="618" y="89"/>
                  </a:lnTo>
                  <a:lnTo>
                    <a:pt x="582" y="81"/>
                  </a:lnTo>
                  <a:lnTo>
                    <a:pt x="543" y="79"/>
                  </a:lnTo>
                  <a:lnTo>
                    <a:pt x="509" y="75"/>
                  </a:lnTo>
                  <a:lnTo>
                    <a:pt x="477" y="75"/>
                  </a:lnTo>
                  <a:lnTo>
                    <a:pt x="439" y="79"/>
                  </a:lnTo>
                  <a:lnTo>
                    <a:pt x="406" y="86"/>
                  </a:lnTo>
                  <a:lnTo>
                    <a:pt x="370" y="93"/>
                  </a:lnTo>
                  <a:lnTo>
                    <a:pt x="330" y="104"/>
                  </a:lnTo>
                  <a:lnTo>
                    <a:pt x="290" y="114"/>
                  </a:lnTo>
                  <a:lnTo>
                    <a:pt x="239" y="126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63" name="Freeform 7"/>
            <p:cNvSpPr>
              <a:spLocks/>
            </p:cNvSpPr>
            <p:nvPr/>
          </p:nvSpPr>
          <p:spPr bwMode="auto">
            <a:xfrm>
              <a:off x="459" y="745"/>
              <a:ext cx="1661" cy="1433"/>
            </a:xfrm>
            <a:custGeom>
              <a:avLst/>
              <a:gdLst>
                <a:gd name="T0" fmla="*/ 1586 w 1661"/>
                <a:gd name="T1" fmla="*/ 0 h 1433"/>
                <a:gd name="T2" fmla="*/ 1569 w 1661"/>
                <a:gd name="T3" fmla="*/ 74 h 1433"/>
                <a:gd name="T4" fmla="*/ 1602 w 1661"/>
                <a:gd name="T5" fmla="*/ 151 h 1433"/>
                <a:gd name="T6" fmla="*/ 1638 w 1661"/>
                <a:gd name="T7" fmla="*/ 216 h 1433"/>
                <a:gd name="T8" fmla="*/ 1660 w 1661"/>
                <a:gd name="T9" fmla="*/ 293 h 1433"/>
                <a:gd name="T10" fmla="*/ 1654 w 1661"/>
                <a:gd name="T11" fmla="*/ 356 h 1433"/>
                <a:gd name="T12" fmla="*/ 1628 w 1661"/>
                <a:gd name="T13" fmla="*/ 416 h 1433"/>
                <a:gd name="T14" fmla="*/ 1567 w 1661"/>
                <a:gd name="T15" fmla="*/ 450 h 1433"/>
                <a:gd name="T16" fmla="*/ 1491 w 1661"/>
                <a:gd name="T17" fmla="*/ 425 h 1433"/>
                <a:gd name="T18" fmla="*/ 1420 w 1661"/>
                <a:gd name="T19" fmla="*/ 378 h 1433"/>
                <a:gd name="T20" fmla="*/ 1362 w 1661"/>
                <a:gd name="T21" fmla="*/ 340 h 1433"/>
                <a:gd name="T22" fmla="*/ 1295 w 1661"/>
                <a:gd name="T23" fmla="*/ 335 h 1433"/>
                <a:gd name="T24" fmla="*/ 1233 w 1661"/>
                <a:gd name="T25" fmla="*/ 374 h 1433"/>
                <a:gd name="T26" fmla="*/ 1181 w 1661"/>
                <a:gd name="T27" fmla="*/ 455 h 1433"/>
                <a:gd name="T28" fmla="*/ 1169 w 1661"/>
                <a:gd name="T29" fmla="*/ 547 h 1433"/>
                <a:gd name="T30" fmla="*/ 1189 w 1661"/>
                <a:gd name="T31" fmla="*/ 637 h 1433"/>
                <a:gd name="T32" fmla="*/ 1239 w 1661"/>
                <a:gd name="T33" fmla="*/ 709 h 1433"/>
                <a:gd name="T34" fmla="*/ 1324 w 1661"/>
                <a:gd name="T35" fmla="*/ 761 h 1433"/>
                <a:gd name="T36" fmla="*/ 1447 w 1661"/>
                <a:gd name="T37" fmla="*/ 772 h 1433"/>
                <a:gd name="T38" fmla="*/ 1547 w 1661"/>
                <a:gd name="T39" fmla="*/ 775 h 1433"/>
                <a:gd name="T40" fmla="*/ 1600 w 1661"/>
                <a:gd name="T41" fmla="*/ 842 h 1433"/>
                <a:gd name="T42" fmla="*/ 1592 w 1661"/>
                <a:gd name="T43" fmla="*/ 925 h 1433"/>
                <a:gd name="T44" fmla="*/ 1551 w 1661"/>
                <a:gd name="T45" fmla="*/ 1025 h 1433"/>
                <a:gd name="T46" fmla="*/ 1396 w 1661"/>
                <a:gd name="T47" fmla="*/ 1094 h 1433"/>
                <a:gd name="T48" fmla="*/ 1251 w 1661"/>
                <a:gd name="T49" fmla="*/ 1081 h 1433"/>
                <a:gd name="T50" fmla="*/ 1078 w 1661"/>
                <a:gd name="T51" fmla="*/ 1063 h 1433"/>
                <a:gd name="T52" fmla="*/ 983 w 1661"/>
                <a:gd name="T53" fmla="*/ 1081 h 1433"/>
                <a:gd name="T54" fmla="*/ 945 w 1661"/>
                <a:gd name="T55" fmla="*/ 1133 h 1433"/>
                <a:gd name="T56" fmla="*/ 971 w 1661"/>
                <a:gd name="T57" fmla="*/ 1202 h 1433"/>
                <a:gd name="T58" fmla="*/ 989 w 1661"/>
                <a:gd name="T59" fmla="*/ 1281 h 1433"/>
                <a:gd name="T60" fmla="*/ 953 w 1661"/>
                <a:gd name="T61" fmla="*/ 1356 h 1433"/>
                <a:gd name="T62" fmla="*/ 877 w 1661"/>
                <a:gd name="T63" fmla="*/ 1407 h 1433"/>
                <a:gd name="T64" fmla="*/ 790 w 1661"/>
                <a:gd name="T65" fmla="*/ 1428 h 1433"/>
                <a:gd name="T66" fmla="*/ 711 w 1661"/>
                <a:gd name="T67" fmla="*/ 1428 h 1433"/>
                <a:gd name="T68" fmla="*/ 647 w 1661"/>
                <a:gd name="T69" fmla="*/ 1410 h 1433"/>
                <a:gd name="T70" fmla="*/ 597 w 1661"/>
                <a:gd name="T71" fmla="*/ 1362 h 1433"/>
                <a:gd name="T72" fmla="*/ 552 w 1661"/>
                <a:gd name="T73" fmla="*/ 1297 h 1433"/>
                <a:gd name="T74" fmla="*/ 500 w 1661"/>
                <a:gd name="T75" fmla="*/ 1220 h 1433"/>
                <a:gd name="T76" fmla="*/ 433 w 1661"/>
                <a:gd name="T77" fmla="*/ 1162 h 1433"/>
                <a:gd name="T78" fmla="*/ 343 w 1661"/>
                <a:gd name="T79" fmla="*/ 1135 h 1433"/>
                <a:gd name="T80" fmla="*/ 238 w 1661"/>
                <a:gd name="T81" fmla="*/ 1130 h 1433"/>
                <a:gd name="T82" fmla="*/ 131 w 1661"/>
                <a:gd name="T83" fmla="*/ 1146 h 1433"/>
                <a:gd name="T84" fmla="*/ 0 w 1661"/>
                <a:gd name="T85" fmla="*/ 1175 h 14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61"/>
                <a:gd name="T130" fmla="*/ 0 h 1433"/>
                <a:gd name="T131" fmla="*/ 1661 w 1661"/>
                <a:gd name="T132" fmla="*/ 1433 h 143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61" h="1433">
                  <a:moveTo>
                    <a:pt x="0" y="1175"/>
                  </a:moveTo>
                  <a:lnTo>
                    <a:pt x="218" y="0"/>
                  </a:lnTo>
                  <a:lnTo>
                    <a:pt x="1586" y="0"/>
                  </a:lnTo>
                  <a:lnTo>
                    <a:pt x="1575" y="18"/>
                  </a:lnTo>
                  <a:lnTo>
                    <a:pt x="1569" y="45"/>
                  </a:lnTo>
                  <a:lnTo>
                    <a:pt x="1569" y="74"/>
                  </a:lnTo>
                  <a:lnTo>
                    <a:pt x="1575" y="99"/>
                  </a:lnTo>
                  <a:lnTo>
                    <a:pt x="1588" y="126"/>
                  </a:lnTo>
                  <a:lnTo>
                    <a:pt x="1602" y="151"/>
                  </a:lnTo>
                  <a:lnTo>
                    <a:pt x="1614" y="171"/>
                  </a:lnTo>
                  <a:lnTo>
                    <a:pt x="1628" y="193"/>
                  </a:lnTo>
                  <a:lnTo>
                    <a:pt x="1638" y="216"/>
                  </a:lnTo>
                  <a:lnTo>
                    <a:pt x="1650" y="243"/>
                  </a:lnTo>
                  <a:lnTo>
                    <a:pt x="1656" y="268"/>
                  </a:lnTo>
                  <a:lnTo>
                    <a:pt x="1660" y="293"/>
                  </a:lnTo>
                  <a:lnTo>
                    <a:pt x="1660" y="315"/>
                  </a:lnTo>
                  <a:lnTo>
                    <a:pt x="1658" y="340"/>
                  </a:lnTo>
                  <a:lnTo>
                    <a:pt x="1654" y="356"/>
                  </a:lnTo>
                  <a:lnTo>
                    <a:pt x="1648" y="380"/>
                  </a:lnTo>
                  <a:lnTo>
                    <a:pt x="1640" y="401"/>
                  </a:lnTo>
                  <a:lnTo>
                    <a:pt x="1628" y="416"/>
                  </a:lnTo>
                  <a:lnTo>
                    <a:pt x="1614" y="432"/>
                  </a:lnTo>
                  <a:lnTo>
                    <a:pt x="1596" y="443"/>
                  </a:lnTo>
                  <a:lnTo>
                    <a:pt x="1567" y="450"/>
                  </a:lnTo>
                  <a:lnTo>
                    <a:pt x="1543" y="448"/>
                  </a:lnTo>
                  <a:lnTo>
                    <a:pt x="1519" y="439"/>
                  </a:lnTo>
                  <a:lnTo>
                    <a:pt x="1491" y="425"/>
                  </a:lnTo>
                  <a:lnTo>
                    <a:pt x="1461" y="410"/>
                  </a:lnTo>
                  <a:lnTo>
                    <a:pt x="1441" y="394"/>
                  </a:lnTo>
                  <a:lnTo>
                    <a:pt x="1420" y="378"/>
                  </a:lnTo>
                  <a:lnTo>
                    <a:pt x="1400" y="365"/>
                  </a:lnTo>
                  <a:lnTo>
                    <a:pt x="1382" y="351"/>
                  </a:lnTo>
                  <a:lnTo>
                    <a:pt x="1362" y="340"/>
                  </a:lnTo>
                  <a:lnTo>
                    <a:pt x="1340" y="333"/>
                  </a:lnTo>
                  <a:lnTo>
                    <a:pt x="1316" y="331"/>
                  </a:lnTo>
                  <a:lnTo>
                    <a:pt x="1295" y="335"/>
                  </a:lnTo>
                  <a:lnTo>
                    <a:pt x="1271" y="344"/>
                  </a:lnTo>
                  <a:lnTo>
                    <a:pt x="1253" y="358"/>
                  </a:lnTo>
                  <a:lnTo>
                    <a:pt x="1233" y="374"/>
                  </a:lnTo>
                  <a:lnTo>
                    <a:pt x="1213" y="396"/>
                  </a:lnTo>
                  <a:lnTo>
                    <a:pt x="1197" y="421"/>
                  </a:lnTo>
                  <a:lnTo>
                    <a:pt x="1181" y="455"/>
                  </a:lnTo>
                  <a:lnTo>
                    <a:pt x="1173" y="484"/>
                  </a:lnTo>
                  <a:lnTo>
                    <a:pt x="1167" y="513"/>
                  </a:lnTo>
                  <a:lnTo>
                    <a:pt x="1169" y="547"/>
                  </a:lnTo>
                  <a:lnTo>
                    <a:pt x="1171" y="576"/>
                  </a:lnTo>
                  <a:lnTo>
                    <a:pt x="1179" y="610"/>
                  </a:lnTo>
                  <a:lnTo>
                    <a:pt x="1189" y="637"/>
                  </a:lnTo>
                  <a:lnTo>
                    <a:pt x="1203" y="666"/>
                  </a:lnTo>
                  <a:lnTo>
                    <a:pt x="1219" y="689"/>
                  </a:lnTo>
                  <a:lnTo>
                    <a:pt x="1239" y="709"/>
                  </a:lnTo>
                  <a:lnTo>
                    <a:pt x="1261" y="729"/>
                  </a:lnTo>
                  <a:lnTo>
                    <a:pt x="1293" y="748"/>
                  </a:lnTo>
                  <a:lnTo>
                    <a:pt x="1324" y="761"/>
                  </a:lnTo>
                  <a:lnTo>
                    <a:pt x="1360" y="770"/>
                  </a:lnTo>
                  <a:lnTo>
                    <a:pt x="1400" y="775"/>
                  </a:lnTo>
                  <a:lnTo>
                    <a:pt x="1447" y="772"/>
                  </a:lnTo>
                  <a:lnTo>
                    <a:pt x="1481" y="770"/>
                  </a:lnTo>
                  <a:lnTo>
                    <a:pt x="1515" y="768"/>
                  </a:lnTo>
                  <a:lnTo>
                    <a:pt x="1547" y="775"/>
                  </a:lnTo>
                  <a:lnTo>
                    <a:pt x="1569" y="788"/>
                  </a:lnTo>
                  <a:lnTo>
                    <a:pt x="1588" y="813"/>
                  </a:lnTo>
                  <a:lnTo>
                    <a:pt x="1600" y="842"/>
                  </a:lnTo>
                  <a:lnTo>
                    <a:pt x="1602" y="871"/>
                  </a:lnTo>
                  <a:lnTo>
                    <a:pt x="1600" y="896"/>
                  </a:lnTo>
                  <a:lnTo>
                    <a:pt x="1592" y="925"/>
                  </a:lnTo>
                  <a:lnTo>
                    <a:pt x="1578" y="961"/>
                  </a:lnTo>
                  <a:lnTo>
                    <a:pt x="1567" y="991"/>
                  </a:lnTo>
                  <a:lnTo>
                    <a:pt x="1551" y="1025"/>
                  </a:lnTo>
                  <a:lnTo>
                    <a:pt x="1535" y="1058"/>
                  </a:lnTo>
                  <a:lnTo>
                    <a:pt x="1517" y="1094"/>
                  </a:lnTo>
                  <a:lnTo>
                    <a:pt x="1396" y="1094"/>
                  </a:lnTo>
                  <a:lnTo>
                    <a:pt x="1350" y="1090"/>
                  </a:lnTo>
                  <a:lnTo>
                    <a:pt x="1304" y="1085"/>
                  </a:lnTo>
                  <a:lnTo>
                    <a:pt x="1251" y="1081"/>
                  </a:lnTo>
                  <a:lnTo>
                    <a:pt x="1195" y="1074"/>
                  </a:lnTo>
                  <a:lnTo>
                    <a:pt x="1130" y="1067"/>
                  </a:lnTo>
                  <a:lnTo>
                    <a:pt x="1078" y="1063"/>
                  </a:lnTo>
                  <a:lnTo>
                    <a:pt x="1040" y="1065"/>
                  </a:lnTo>
                  <a:lnTo>
                    <a:pt x="1005" y="1072"/>
                  </a:lnTo>
                  <a:lnTo>
                    <a:pt x="983" y="1081"/>
                  </a:lnTo>
                  <a:lnTo>
                    <a:pt x="965" y="1094"/>
                  </a:lnTo>
                  <a:lnTo>
                    <a:pt x="951" y="1112"/>
                  </a:lnTo>
                  <a:lnTo>
                    <a:pt x="945" y="1133"/>
                  </a:lnTo>
                  <a:lnTo>
                    <a:pt x="949" y="1153"/>
                  </a:lnTo>
                  <a:lnTo>
                    <a:pt x="957" y="1175"/>
                  </a:lnTo>
                  <a:lnTo>
                    <a:pt x="971" y="1202"/>
                  </a:lnTo>
                  <a:lnTo>
                    <a:pt x="983" y="1227"/>
                  </a:lnTo>
                  <a:lnTo>
                    <a:pt x="989" y="1254"/>
                  </a:lnTo>
                  <a:lnTo>
                    <a:pt x="989" y="1281"/>
                  </a:lnTo>
                  <a:lnTo>
                    <a:pt x="983" y="1308"/>
                  </a:lnTo>
                  <a:lnTo>
                    <a:pt x="969" y="1333"/>
                  </a:lnTo>
                  <a:lnTo>
                    <a:pt x="953" y="1356"/>
                  </a:lnTo>
                  <a:lnTo>
                    <a:pt x="931" y="1376"/>
                  </a:lnTo>
                  <a:lnTo>
                    <a:pt x="905" y="1394"/>
                  </a:lnTo>
                  <a:lnTo>
                    <a:pt x="877" y="1407"/>
                  </a:lnTo>
                  <a:lnTo>
                    <a:pt x="848" y="1416"/>
                  </a:lnTo>
                  <a:lnTo>
                    <a:pt x="820" y="1423"/>
                  </a:lnTo>
                  <a:lnTo>
                    <a:pt x="790" y="1428"/>
                  </a:lnTo>
                  <a:lnTo>
                    <a:pt x="762" y="1432"/>
                  </a:lnTo>
                  <a:lnTo>
                    <a:pt x="736" y="1432"/>
                  </a:lnTo>
                  <a:lnTo>
                    <a:pt x="711" y="1428"/>
                  </a:lnTo>
                  <a:lnTo>
                    <a:pt x="687" y="1423"/>
                  </a:lnTo>
                  <a:lnTo>
                    <a:pt x="665" y="1416"/>
                  </a:lnTo>
                  <a:lnTo>
                    <a:pt x="647" y="1410"/>
                  </a:lnTo>
                  <a:lnTo>
                    <a:pt x="627" y="1396"/>
                  </a:lnTo>
                  <a:lnTo>
                    <a:pt x="611" y="1383"/>
                  </a:lnTo>
                  <a:lnTo>
                    <a:pt x="597" y="1362"/>
                  </a:lnTo>
                  <a:lnTo>
                    <a:pt x="580" y="1340"/>
                  </a:lnTo>
                  <a:lnTo>
                    <a:pt x="566" y="1317"/>
                  </a:lnTo>
                  <a:lnTo>
                    <a:pt x="552" y="1297"/>
                  </a:lnTo>
                  <a:lnTo>
                    <a:pt x="536" y="1270"/>
                  </a:lnTo>
                  <a:lnTo>
                    <a:pt x="520" y="1245"/>
                  </a:lnTo>
                  <a:lnTo>
                    <a:pt x="500" y="1220"/>
                  </a:lnTo>
                  <a:lnTo>
                    <a:pt x="478" y="1196"/>
                  </a:lnTo>
                  <a:lnTo>
                    <a:pt x="456" y="1178"/>
                  </a:lnTo>
                  <a:lnTo>
                    <a:pt x="433" y="1162"/>
                  </a:lnTo>
                  <a:lnTo>
                    <a:pt x="407" y="1151"/>
                  </a:lnTo>
                  <a:lnTo>
                    <a:pt x="379" y="1142"/>
                  </a:lnTo>
                  <a:lnTo>
                    <a:pt x="343" y="1135"/>
                  </a:lnTo>
                  <a:lnTo>
                    <a:pt x="304" y="1133"/>
                  </a:lnTo>
                  <a:lnTo>
                    <a:pt x="270" y="1130"/>
                  </a:lnTo>
                  <a:lnTo>
                    <a:pt x="238" y="1130"/>
                  </a:lnTo>
                  <a:lnTo>
                    <a:pt x="200" y="1133"/>
                  </a:lnTo>
                  <a:lnTo>
                    <a:pt x="167" y="1139"/>
                  </a:lnTo>
                  <a:lnTo>
                    <a:pt x="131" y="1146"/>
                  </a:lnTo>
                  <a:lnTo>
                    <a:pt x="91" y="1155"/>
                  </a:lnTo>
                  <a:lnTo>
                    <a:pt x="51" y="1164"/>
                  </a:lnTo>
                  <a:lnTo>
                    <a:pt x="0" y="1175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64" name="Freeform 8"/>
            <p:cNvSpPr>
              <a:spLocks/>
            </p:cNvSpPr>
            <p:nvPr/>
          </p:nvSpPr>
          <p:spPr bwMode="auto">
            <a:xfrm>
              <a:off x="1626" y="745"/>
              <a:ext cx="2363" cy="1188"/>
            </a:xfrm>
            <a:custGeom>
              <a:avLst/>
              <a:gdLst>
                <a:gd name="T0" fmla="*/ 419 w 2363"/>
                <a:gd name="T1" fmla="*/ 0 h 1188"/>
                <a:gd name="T2" fmla="*/ 402 w 2363"/>
                <a:gd name="T3" fmla="*/ 74 h 1188"/>
                <a:gd name="T4" fmla="*/ 435 w 2363"/>
                <a:gd name="T5" fmla="*/ 151 h 1188"/>
                <a:gd name="T6" fmla="*/ 471 w 2363"/>
                <a:gd name="T7" fmla="*/ 216 h 1188"/>
                <a:gd name="T8" fmla="*/ 493 w 2363"/>
                <a:gd name="T9" fmla="*/ 293 h 1188"/>
                <a:gd name="T10" fmla="*/ 487 w 2363"/>
                <a:gd name="T11" fmla="*/ 356 h 1188"/>
                <a:gd name="T12" fmla="*/ 461 w 2363"/>
                <a:gd name="T13" fmla="*/ 416 h 1188"/>
                <a:gd name="T14" fmla="*/ 400 w 2363"/>
                <a:gd name="T15" fmla="*/ 450 h 1188"/>
                <a:gd name="T16" fmla="*/ 324 w 2363"/>
                <a:gd name="T17" fmla="*/ 425 h 1188"/>
                <a:gd name="T18" fmla="*/ 253 w 2363"/>
                <a:gd name="T19" fmla="*/ 378 h 1188"/>
                <a:gd name="T20" fmla="*/ 195 w 2363"/>
                <a:gd name="T21" fmla="*/ 340 h 1188"/>
                <a:gd name="T22" fmla="*/ 128 w 2363"/>
                <a:gd name="T23" fmla="*/ 335 h 1188"/>
                <a:gd name="T24" fmla="*/ 66 w 2363"/>
                <a:gd name="T25" fmla="*/ 374 h 1188"/>
                <a:gd name="T26" fmla="*/ 14 w 2363"/>
                <a:gd name="T27" fmla="*/ 455 h 1188"/>
                <a:gd name="T28" fmla="*/ 2 w 2363"/>
                <a:gd name="T29" fmla="*/ 547 h 1188"/>
                <a:gd name="T30" fmla="*/ 22 w 2363"/>
                <a:gd name="T31" fmla="*/ 637 h 1188"/>
                <a:gd name="T32" fmla="*/ 72 w 2363"/>
                <a:gd name="T33" fmla="*/ 709 h 1188"/>
                <a:gd name="T34" fmla="*/ 157 w 2363"/>
                <a:gd name="T35" fmla="*/ 761 h 1188"/>
                <a:gd name="T36" fmla="*/ 280 w 2363"/>
                <a:gd name="T37" fmla="*/ 772 h 1188"/>
                <a:gd name="T38" fmla="*/ 380 w 2363"/>
                <a:gd name="T39" fmla="*/ 775 h 1188"/>
                <a:gd name="T40" fmla="*/ 433 w 2363"/>
                <a:gd name="T41" fmla="*/ 842 h 1188"/>
                <a:gd name="T42" fmla="*/ 425 w 2363"/>
                <a:gd name="T43" fmla="*/ 925 h 1188"/>
                <a:gd name="T44" fmla="*/ 384 w 2363"/>
                <a:gd name="T45" fmla="*/ 1025 h 1188"/>
                <a:gd name="T46" fmla="*/ 370 w 2363"/>
                <a:gd name="T47" fmla="*/ 1108 h 1188"/>
                <a:gd name="T48" fmla="*/ 479 w 2363"/>
                <a:gd name="T49" fmla="*/ 1124 h 1188"/>
                <a:gd name="T50" fmla="*/ 608 w 2363"/>
                <a:gd name="T51" fmla="*/ 1139 h 1188"/>
                <a:gd name="T52" fmla="*/ 789 w 2363"/>
                <a:gd name="T53" fmla="*/ 1139 h 1188"/>
                <a:gd name="T54" fmla="*/ 892 w 2363"/>
                <a:gd name="T55" fmla="*/ 1119 h 1188"/>
                <a:gd name="T56" fmla="*/ 950 w 2363"/>
                <a:gd name="T57" fmla="*/ 1074 h 1188"/>
                <a:gd name="T58" fmla="*/ 950 w 2363"/>
                <a:gd name="T59" fmla="*/ 997 h 1188"/>
                <a:gd name="T60" fmla="*/ 930 w 2363"/>
                <a:gd name="T61" fmla="*/ 910 h 1188"/>
                <a:gd name="T62" fmla="*/ 985 w 2363"/>
                <a:gd name="T63" fmla="*/ 844 h 1188"/>
                <a:gd name="T64" fmla="*/ 1083 w 2363"/>
                <a:gd name="T65" fmla="*/ 813 h 1188"/>
                <a:gd name="T66" fmla="*/ 1196 w 2363"/>
                <a:gd name="T67" fmla="*/ 802 h 1188"/>
                <a:gd name="T68" fmla="*/ 1293 w 2363"/>
                <a:gd name="T69" fmla="*/ 824 h 1188"/>
                <a:gd name="T70" fmla="*/ 1369 w 2363"/>
                <a:gd name="T71" fmla="*/ 880 h 1188"/>
                <a:gd name="T72" fmla="*/ 1377 w 2363"/>
                <a:gd name="T73" fmla="*/ 952 h 1188"/>
                <a:gd name="T74" fmla="*/ 1337 w 2363"/>
                <a:gd name="T75" fmla="*/ 1040 h 1188"/>
                <a:gd name="T76" fmla="*/ 1337 w 2363"/>
                <a:gd name="T77" fmla="*/ 1126 h 1188"/>
                <a:gd name="T78" fmla="*/ 1402 w 2363"/>
                <a:gd name="T79" fmla="*/ 1169 h 1188"/>
                <a:gd name="T80" fmla="*/ 1510 w 2363"/>
                <a:gd name="T81" fmla="*/ 1187 h 1188"/>
                <a:gd name="T82" fmla="*/ 1649 w 2363"/>
                <a:gd name="T83" fmla="*/ 1175 h 1188"/>
                <a:gd name="T84" fmla="*/ 1800 w 2363"/>
                <a:gd name="T85" fmla="*/ 1148 h 1188"/>
                <a:gd name="T86" fmla="*/ 2014 w 2363"/>
                <a:gd name="T87" fmla="*/ 1099 h 1188"/>
                <a:gd name="T88" fmla="*/ 1978 w 2363"/>
                <a:gd name="T89" fmla="*/ 1018 h 1188"/>
                <a:gd name="T90" fmla="*/ 1955 w 2363"/>
                <a:gd name="T91" fmla="*/ 912 h 1188"/>
                <a:gd name="T92" fmla="*/ 1976 w 2363"/>
                <a:gd name="T93" fmla="*/ 795 h 1188"/>
                <a:gd name="T94" fmla="*/ 2046 w 2363"/>
                <a:gd name="T95" fmla="*/ 689 h 1188"/>
                <a:gd name="T96" fmla="*/ 2139 w 2363"/>
                <a:gd name="T97" fmla="*/ 630 h 1188"/>
                <a:gd name="T98" fmla="*/ 2242 w 2363"/>
                <a:gd name="T99" fmla="*/ 579 h 1188"/>
                <a:gd name="T100" fmla="*/ 2314 w 2363"/>
                <a:gd name="T101" fmla="*/ 522 h 1188"/>
                <a:gd name="T102" fmla="*/ 2358 w 2363"/>
                <a:gd name="T103" fmla="*/ 437 h 1188"/>
                <a:gd name="T104" fmla="*/ 2342 w 2363"/>
                <a:gd name="T105" fmla="*/ 331 h 1188"/>
                <a:gd name="T106" fmla="*/ 2266 w 2363"/>
                <a:gd name="T107" fmla="*/ 272 h 1188"/>
                <a:gd name="T108" fmla="*/ 2183 w 2363"/>
                <a:gd name="T109" fmla="*/ 304 h 1188"/>
                <a:gd name="T110" fmla="*/ 2121 w 2363"/>
                <a:gd name="T111" fmla="*/ 380 h 1188"/>
                <a:gd name="T112" fmla="*/ 2036 w 2363"/>
                <a:gd name="T113" fmla="*/ 403 h 1188"/>
                <a:gd name="T114" fmla="*/ 1964 w 2363"/>
                <a:gd name="T115" fmla="*/ 356 h 1188"/>
                <a:gd name="T116" fmla="*/ 1931 w 2363"/>
                <a:gd name="T117" fmla="*/ 270 h 1188"/>
                <a:gd name="T118" fmla="*/ 1937 w 2363"/>
                <a:gd name="T119" fmla="*/ 166 h 1188"/>
                <a:gd name="T120" fmla="*/ 1966 w 2363"/>
                <a:gd name="T121" fmla="*/ 58 h 11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3"/>
                <a:gd name="T184" fmla="*/ 0 h 1188"/>
                <a:gd name="T185" fmla="*/ 2363 w 2363"/>
                <a:gd name="T186" fmla="*/ 1188 h 11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3" h="1188">
                  <a:moveTo>
                    <a:pt x="1978" y="31"/>
                  </a:moveTo>
                  <a:lnTo>
                    <a:pt x="1998" y="0"/>
                  </a:lnTo>
                  <a:lnTo>
                    <a:pt x="419" y="0"/>
                  </a:lnTo>
                  <a:lnTo>
                    <a:pt x="408" y="18"/>
                  </a:lnTo>
                  <a:lnTo>
                    <a:pt x="402" y="45"/>
                  </a:lnTo>
                  <a:lnTo>
                    <a:pt x="402" y="74"/>
                  </a:lnTo>
                  <a:lnTo>
                    <a:pt x="408" y="99"/>
                  </a:lnTo>
                  <a:lnTo>
                    <a:pt x="421" y="126"/>
                  </a:lnTo>
                  <a:lnTo>
                    <a:pt x="435" y="151"/>
                  </a:lnTo>
                  <a:lnTo>
                    <a:pt x="447" y="171"/>
                  </a:lnTo>
                  <a:lnTo>
                    <a:pt x="461" y="193"/>
                  </a:lnTo>
                  <a:lnTo>
                    <a:pt x="471" y="216"/>
                  </a:lnTo>
                  <a:lnTo>
                    <a:pt x="483" y="243"/>
                  </a:lnTo>
                  <a:lnTo>
                    <a:pt x="489" y="268"/>
                  </a:lnTo>
                  <a:lnTo>
                    <a:pt x="493" y="293"/>
                  </a:lnTo>
                  <a:lnTo>
                    <a:pt x="493" y="315"/>
                  </a:lnTo>
                  <a:lnTo>
                    <a:pt x="491" y="340"/>
                  </a:lnTo>
                  <a:lnTo>
                    <a:pt x="487" y="356"/>
                  </a:lnTo>
                  <a:lnTo>
                    <a:pt x="481" y="380"/>
                  </a:lnTo>
                  <a:lnTo>
                    <a:pt x="473" y="401"/>
                  </a:lnTo>
                  <a:lnTo>
                    <a:pt x="461" y="416"/>
                  </a:lnTo>
                  <a:lnTo>
                    <a:pt x="447" y="432"/>
                  </a:lnTo>
                  <a:lnTo>
                    <a:pt x="429" y="443"/>
                  </a:lnTo>
                  <a:lnTo>
                    <a:pt x="400" y="450"/>
                  </a:lnTo>
                  <a:lnTo>
                    <a:pt x="376" y="448"/>
                  </a:lnTo>
                  <a:lnTo>
                    <a:pt x="352" y="439"/>
                  </a:lnTo>
                  <a:lnTo>
                    <a:pt x="324" y="425"/>
                  </a:lnTo>
                  <a:lnTo>
                    <a:pt x="294" y="410"/>
                  </a:lnTo>
                  <a:lnTo>
                    <a:pt x="274" y="394"/>
                  </a:lnTo>
                  <a:lnTo>
                    <a:pt x="253" y="378"/>
                  </a:lnTo>
                  <a:lnTo>
                    <a:pt x="233" y="365"/>
                  </a:lnTo>
                  <a:lnTo>
                    <a:pt x="215" y="351"/>
                  </a:lnTo>
                  <a:lnTo>
                    <a:pt x="195" y="340"/>
                  </a:lnTo>
                  <a:lnTo>
                    <a:pt x="173" y="333"/>
                  </a:lnTo>
                  <a:lnTo>
                    <a:pt x="149" y="331"/>
                  </a:lnTo>
                  <a:lnTo>
                    <a:pt x="128" y="335"/>
                  </a:lnTo>
                  <a:lnTo>
                    <a:pt x="104" y="344"/>
                  </a:lnTo>
                  <a:lnTo>
                    <a:pt x="86" y="358"/>
                  </a:lnTo>
                  <a:lnTo>
                    <a:pt x="66" y="374"/>
                  </a:lnTo>
                  <a:lnTo>
                    <a:pt x="46" y="396"/>
                  </a:lnTo>
                  <a:lnTo>
                    <a:pt x="30" y="421"/>
                  </a:lnTo>
                  <a:lnTo>
                    <a:pt x="14" y="455"/>
                  </a:lnTo>
                  <a:lnTo>
                    <a:pt x="6" y="484"/>
                  </a:lnTo>
                  <a:lnTo>
                    <a:pt x="0" y="513"/>
                  </a:lnTo>
                  <a:lnTo>
                    <a:pt x="2" y="547"/>
                  </a:lnTo>
                  <a:lnTo>
                    <a:pt x="4" y="576"/>
                  </a:lnTo>
                  <a:lnTo>
                    <a:pt x="12" y="610"/>
                  </a:lnTo>
                  <a:lnTo>
                    <a:pt x="22" y="637"/>
                  </a:lnTo>
                  <a:lnTo>
                    <a:pt x="36" y="666"/>
                  </a:lnTo>
                  <a:lnTo>
                    <a:pt x="52" y="689"/>
                  </a:lnTo>
                  <a:lnTo>
                    <a:pt x="72" y="709"/>
                  </a:lnTo>
                  <a:lnTo>
                    <a:pt x="94" y="729"/>
                  </a:lnTo>
                  <a:lnTo>
                    <a:pt x="126" y="748"/>
                  </a:lnTo>
                  <a:lnTo>
                    <a:pt x="157" y="761"/>
                  </a:lnTo>
                  <a:lnTo>
                    <a:pt x="193" y="770"/>
                  </a:lnTo>
                  <a:lnTo>
                    <a:pt x="233" y="775"/>
                  </a:lnTo>
                  <a:lnTo>
                    <a:pt x="280" y="772"/>
                  </a:lnTo>
                  <a:lnTo>
                    <a:pt x="314" y="770"/>
                  </a:lnTo>
                  <a:lnTo>
                    <a:pt x="348" y="768"/>
                  </a:lnTo>
                  <a:lnTo>
                    <a:pt x="380" y="775"/>
                  </a:lnTo>
                  <a:lnTo>
                    <a:pt x="402" y="788"/>
                  </a:lnTo>
                  <a:lnTo>
                    <a:pt x="421" y="813"/>
                  </a:lnTo>
                  <a:lnTo>
                    <a:pt x="433" y="842"/>
                  </a:lnTo>
                  <a:lnTo>
                    <a:pt x="435" y="871"/>
                  </a:lnTo>
                  <a:lnTo>
                    <a:pt x="433" y="896"/>
                  </a:lnTo>
                  <a:lnTo>
                    <a:pt x="425" y="925"/>
                  </a:lnTo>
                  <a:lnTo>
                    <a:pt x="411" y="961"/>
                  </a:lnTo>
                  <a:lnTo>
                    <a:pt x="400" y="991"/>
                  </a:lnTo>
                  <a:lnTo>
                    <a:pt x="384" y="1025"/>
                  </a:lnTo>
                  <a:lnTo>
                    <a:pt x="368" y="1058"/>
                  </a:lnTo>
                  <a:lnTo>
                    <a:pt x="346" y="1103"/>
                  </a:lnTo>
                  <a:lnTo>
                    <a:pt x="370" y="1108"/>
                  </a:lnTo>
                  <a:lnTo>
                    <a:pt x="404" y="1112"/>
                  </a:lnTo>
                  <a:lnTo>
                    <a:pt x="439" y="1117"/>
                  </a:lnTo>
                  <a:lnTo>
                    <a:pt x="479" y="1124"/>
                  </a:lnTo>
                  <a:lnTo>
                    <a:pt x="519" y="1128"/>
                  </a:lnTo>
                  <a:lnTo>
                    <a:pt x="562" y="1135"/>
                  </a:lnTo>
                  <a:lnTo>
                    <a:pt x="608" y="1139"/>
                  </a:lnTo>
                  <a:lnTo>
                    <a:pt x="658" y="1142"/>
                  </a:lnTo>
                  <a:lnTo>
                    <a:pt x="755" y="1142"/>
                  </a:lnTo>
                  <a:lnTo>
                    <a:pt x="789" y="1139"/>
                  </a:lnTo>
                  <a:lnTo>
                    <a:pt x="823" y="1137"/>
                  </a:lnTo>
                  <a:lnTo>
                    <a:pt x="860" y="1130"/>
                  </a:lnTo>
                  <a:lnTo>
                    <a:pt x="892" y="1119"/>
                  </a:lnTo>
                  <a:lnTo>
                    <a:pt x="916" y="1106"/>
                  </a:lnTo>
                  <a:lnTo>
                    <a:pt x="936" y="1090"/>
                  </a:lnTo>
                  <a:lnTo>
                    <a:pt x="950" y="1074"/>
                  </a:lnTo>
                  <a:lnTo>
                    <a:pt x="956" y="1056"/>
                  </a:lnTo>
                  <a:lnTo>
                    <a:pt x="956" y="1029"/>
                  </a:lnTo>
                  <a:lnTo>
                    <a:pt x="950" y="997"/>
                  </a:lnTo>
                  <a:lnTo>
                    <a:pt x="940" y="966"/>
                  </a:lnTo>
                  <a:lnTo>
                    <a:pt x="930" y="937"/>
                  </a:lnTo>
                  <a:lnTo>
                    <a:pt x="930" y="910"/>
                  </a:lnTo>
                  <a:lnTo>
                    <a:pt x="942" y="885"/>
                  </a:lnTo>
                  <a:lnTo>
                    <a:pt x="960" y="862"/>
                  </a:lnTo>
                  <a:lnTo>
                    <a:pt x="985" y="844"/>
                  </a:lnTo>
                  <a:lnTo>
                    <a:pt x="1015" y="831"/>
                  </a:lnTo>
                  <a:lnTo>
                    <a:pt x="1049" y="820"/>
                  </a:lnTo>
                  <a:lnTo>
                    <a:pt x="1083" y="813"/>
                  </a:lnTo>
                  <a:lnTo>
                    <a:pt x="1124" y="806"/>
                  </a:lnTo>
                  <a:lnTo>
                    <a:pt x="1158" y="802"/>
                  </a:lnTo>
                  <a:lnTo>
                    <a:pt x="1196" y="802"/>
                  </a:lnTo>
                  <a:lnTo>
                    <a:pt x="1228" y="804"/>
                  </a:lnTo>
                  <a:lnTo>
                    <a:pt x="1261" y="813"/>
                  </a:lnTo>
                  <a:lnTo>
                    <a:pt x="1293" y="824"/>
                  </a:lnTo>
                  <a:lnTo>
                    <a:pt x="1323" y="840"/>
                  </a:lnTo>
                  <a:lnTo>
                    <a:pt x="1347" y="858"/>
                  </a:lnTo>
                  <a:lnTo>
                    <a:pt x="1369" y="880"/>
                  </a:lnTo>
                  <a:lnTo>
                    <a:pt x="1379" y="903"/>
                  </a:lnTo>
                  <a:lnTo>
                    <a:pt x="1383" y="925"/>
                  </a:lnTo>
                  <a:lnTo>
                    <a:pt x="1377" y="952"/>
                  </a:lnTo>
                  <a:lnTo>
                    <a:pt x="1367" y="975"/>
                  </a:lnTo>
                  <a:lnTo>
                    <a:pt x="1349" y="1011"/>
                  </a:lnTo>
                  <a:lnTo>
                    <a:pt x="1337" y="1040"/>
                  </a:lnTo>
                  <a:lnTo>
                    <a:pt x="1327" y="1072"/>
                  </a:lnTo>
                  <a:lnTo>
                    <a:pt x="1327" y="1099"/>
                  </a:lnTo>
                  <a:lnTo>
                    <a:pt x="1337" y="1126"/>
                  </a:lnTo>
                  <a:lnTo>
                    <a:pt x="1357" y="1146"/>
                  </a:lnTo>
                  <a:lnTo>
                    <a:pt x="1375" y="1157"/>
                  </a:lnTo>
                  <a:lnTo>
                    <a:pt x="1402" y="1169"/>
                  </a:lnTo>
                  <a:lnTo>
                    <a:pt x="1436" y="1178"/>
                  </a:lnTo>
                  <a:lnTo>
                    <a:pt x="1468" y="1182"/>
                  </a:lnTo>
                  <a:lnTo>
                    <a:pt x="1510" y="1187"/>
                  </a:lnTo>
                  <a:lnTo>
                    <a:pt x="1555" y="1187"/>
                  </a:lnTo>
                  <a:lnTo>
                    <a:pt x="1593" y="1180"/>
                  </a:lnTo>
                  <a:lnTo>
                    <a:pt x="1649" y="1175"/>
                  </a:lnTo>
                  <a:lnTo>
                    <a:pt x="1704" y="1166"/>
                  </a:lnTo>
                  <a:lnTo>
                    <a:pt x="1752" y="1157"/>
                  </a:lnTo>
                  <a:lnTo>
                    <a:pt x="1800" y="1148"/>
                  </a:lnTo>
                  <a:lnTo>
                    <a:pt x="1855" y="1135"/>
                  </a:lnTo>
                  <a:lnTo>
                    <a:pt x="1921" y="1119"/>
                  </a:lnTo>
                  <a:lnTo>
                    <a:pt x="2014" y="1099"/>
                  </a:lnTo>
                  <a:lnTo>
                    <a:pt x="2002" y="1074"/>
                  </a:lnTo>
                  <a:lnTo>
                    <a:pt x="1990" y="1047"/>
                  </a:lnTo>
                  <a:lnTo>
                    <a:pt x="1978" y="1018"/>
                  </a:lnTo>
                  <a:lnTo>
                    <a:pt x="1968" y="988"/>
                  </a:lnTo>
                  <a:lnTo>
                    <a:pt x="1960" y="952"/>
                  </a:lnTo>
                  <a:lnTo>
                    <a:pt x="1955" y="912"/>
                  </a:lnTo>
                  <a:lnTo>
                    <a:pt x="1956" y="874"/>
                  </a:lnTo>
                  <a:lnTo>
                    <a:pt x="1962" y="835"/>
                  </a:lnTo>
                  <a:lnTo>
                    <a:pt x="1976" y="795"/>
                  </a:lnTo>
                  <a:lnTo>
                    <a:pt x="1996" y="754"/>
                  </a:lnTo>
                  <a:lnTo>
                    <a:pt x="2018" y="718"/>
                  </a:lnTo>
                  <a:lnTo>
                    <a:pt x="2046" y="689"/>
                  </a:lnTo>
                  <a:lnTo>
                    <a:pt x="2076" y="666"/>
                  </a:lnTo>
                  <a:lnTo>
                    <a:pt x="2107" y="648"/>
                  </a:lnTo>
                  <a:lnTo>
                    <a:pt x="2139" y="630"/>
                  </a:lnTo>
                  <a:lnTo>
                    <a:pt x="2171" y="617"/>
                  </a:lnTo>
                  <a:lnTo>
                    <a:pt x="2203" y="601"/>
                  </a:lnTo>
                  <a:lnTo>
                    <a:pt x="2242" y="579"/>
                  </a:lnTo>
                  <a:lnTo>
                    <a:pt x="2268" y="565"/>
                  </a:lnTo>
                  <a:lnTo>
                    <a:pt x="2292" y="545"/>
                  </a:lnTo>
                  <a:lnTo>
                    <a:pt x="2314" y="522"/>
                  </a:lnTo>
                  <a:lnTo>
                    <a:pt x="2334" y="498"/>
                  </a:lnTo>
                  <a:lnTo>
                    <a:pt x="2348" y="468"/>
                  </a:lnTo>
                  <a:lnTo>
                    <a:pt x="2358" y="437"/>
                  </a:lnTo>
                  <a:lnTo>
                    <a:pt x="2362" y="401"/>
                  </a:lnTo>
                  <a:lnTo>
                    <a:pt x="2356" y="367"/>
                  </a:lnTo>
                  <a:lnTo>
                    <a:pt x="2342" y="331"/>
                  </a:lnTo>
                  <a:lnTo>
                    <a:pt x="2322" y="304"/>
                  </a:lnTo>
                  <a:lnTo>
                    <a:pt x="2296" y="284"/>
                  </a:lnTo>
                  <a:lnTo>
                    <a:pt x="2266" y="272"/>
                  </a:lnTo>
                  <a:lnTo>
                    <a:pt x="2238" y="272"/>
                  </a:lnTo>
                  <a:lnTo>
                    <a:pt x="2211" y="284"/>
                  </a:lnTo>
                  <a:lnTo>
                    <a:pt x="2183" y="304"/>
                  </a:lnTo>
                  <a:lnTo>
                    <a:pt x="2163" y="329"/>
                  </a:lnTo>
                  <a:lnTo>
                    <a:pt x="2141" y="356"/>
                  </a:lnTo>
                  <a:lnTo>
                    <a:pt x="2121" y="380"/>
                  </a:lnTo>
                  <a:lnTo>
                    <a:pt x="2099" y="396"/>
                  </a:lnTo>
                  <a:lnTo>
                    <a:pt x="2072" y="403"/>
                  </a:lnTo>
                  <a:lnTo>
                    <a:pt x="2036" y="403"/>
                  </a:lnTo>
                  <a:lnTo>
                    <a:pt x="2006" y="396"/>
                  </a:lnTo>
                  <a:lnTo>
                    <a:pt x="1984" y="376"/>
                  </a:lnTo>
                  <a:lnTo>
                    <a:pt x="1964" y="356"/>
                  </a:lnTo>
                  <a:lnTo>
                    <a:pt x="1949" y="331"/>
                  </a:lnTo>
                  <a:lnTo>
                    <a:pt x="1937" y="299"/>
                  </a:lnTo>
                  <a:lnTo>
                    <a:pt x="1931" y="270"/>
                  </a:lnTo>
                  <a:lnTo>
                    <a:pt x="1929" y="236"/>
                  </a:lnTo>
                  <a:lnTo>
                    <a:pt x="1931" y="200"/>
                  </a:lnTo>
                  <a:lnTo>
                    <a:pt x="1937" y="166"/>
                  </a:lnTo>
                  <a:lnTo>
                    <a:pt x="1947" y="121"/>
                  </a:lnTo>
                  <a:lnTo>
                    <a:pt x="1958" y="83"/>
                  </a:lnTo>
                  <a:lnTo>
                    <a:pt x="1966" y="58"/>
                  </a:lnTo>
                  <a:lnTo>
                    <a:pt x="1978" y="31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65" name="Freeform 9"/>
            <p:cNvSpPr>
              <a:spLocks/>
            </p:cNvSpPr>
            <p:nvPr/>
          </p:nvSpPr>
          <p:spPr bwMode="auto">
            <a:xfrm>
              <a:off x="22" y="2832"/>
              <a:ext cx="2095" cy="1243"/>
            </a:xfrm>
            <a:custGeom>
              <a:avLst/>
              <a:gdLst>
                <a:gd name="T0" fmla="*/ 188 w 2095"/>
                <a:gd name="T1" fmla="*/ 160 h 1243"/>
                <a:gd name="T2" fmla="*/ 251 w 2095"/>
                <a:gd name="T3" fmla="*/ 154 h 1243"/>
                <a:gd name="T4" fmla="*/ 357 w 2095"/>
                <a:gd name="T5" fmla="*/ 127 h 1243"/>
                <a:gd name="T6" fmla="*/ 477 w 2095"/>
                <a:gd name="T7" fmla="*/ 93 h 1243"/>
                <a:gd name="T8" fmla="*/ 594 w 2095"/>
                <a:gd name="T9" fmla="*/ 47 h 1243"/>
                <a:gd name="T10" fmla="*/ 698 w 2095"/>
                <a:gd name="T11" fmla="*/ 9 h 1243"/>
                <a:gd name="T12" fmla="*/ 765 w 2095"/>
                <a:gd name="T13" fmla="*/ 0 h 1243"/>
                <a:gd name="T14" fmla="*/ 838 w 2095"/>
                <a:gd name="T15" fmla="*/ 7 h 1243"/>
                <a:gd name="T16" fmla="*/ 898 w 2095"/>
                <a:gd name="T17" fmla="*/ 26 h 1243"/>
                <a:gd name="T18" fmla="*/ 936 w 2095"/>
                <a:gd name="T19" fmla="*/ 57 h 1243"/>
                <a:gd name="T20" fmla="*/ 952 w 2095"/>
                <a:gd name="T21" fmla="*/ 103 h 1243"/>
                <a:gd name="T22" fmla="*/ 942 w 2095"/>
                <a:gd name="T23" fmla="*/ 156 h 1243"/>
                <a:gd name="T24" fmla="*/ 902 w 2095"/>
                <a:gd name="T25" fmla="*/ 230 h 1243"/>
                <a:gd name="T26" fmla="*/ 884 w 2095"/>
                <a:gd name="T27" fmla="*/ 292 h 1243"/>
                <a:gd name="T28" fmla="*/ 884 w 2095"/>
                <a:gd name="T29" fmla="*/ 342 h 1243"/>
                <a:gd name="T30" fmla="*/ 912 w 2095"/>
                <a:gd name="T31" fmla="*/ 401 h 1243"/>
                <a:gd name="T32" fmla="*/ 960 w 2095"/>
                <a:gd name="T33" fmla="*/ 443 h 1243"/>
                <a:gd name="T34" fmla="*/ 1022 w 2095"/>
                <a:gd name="T35" fmla="*/ 465 h 1243"/>
                <a:gd name="T36" fmla="*/ 1078 w 2095"/>
                <a:gd name="T37" fmla="*/ 465 h 1243"/>
                <a:gd name="T38" fmla="*/ 1135 w 2095"/>
                <a:gd name="T39" fmla="*/ 445 h 1243"/>
                <a:gd name="T40" fmla="*/ 1196 w 2095"/>
                <a:gd name="T41" fmla="*/ 405 h 1243"/>
                <a:gd name="T42" fmla="*/ 1243 w 2095"/>
                <a:gd name="T43" fmla="*/ 361 h 1243"/>
                <a:gd name="T44" fmla="*/ 1275 w 2095"/>
                <a:gd name="T45" fmla="*/ 304 h 1243"/>
                <a:gd name="T46" fmla="*/ 1287 w 2095"/>
                <a:gd name="T47" fmla="*/ 230 h 1243"/>
                <a:gd name="T48" fmla="*/ 1304 w 2095"/>
                <a:gd name="T49" fmla="*/ 183 h 1243"/>
                <a:gd name="T50" fmla="*/ 1351 w 2095"/>
                <a:gd name="T51" fmla="*/ 148 h 1243"/>
                <a:gd name="T52" fmla="*/ 1432 w 2095"/>
                <a:gd name="T53" fmla="*/ 118 h 1243"/>
                <a:gd name="T54" fmla="*/ 1509 w 2095"/>
                <a:gd name="T55" fmla="*/ 91 h 1243"/>
                <a:gd name="T56" fmla="*/ 1647 w 2095"/>
                <a:gd name="T57" fmla="*/ 62 h 1243"/>
                <a:gd name="T58" fmla="*/ 1832 w 2095"/>
                <a:gd name="T59" fmla="*/ 53 h 1243"/>
                <a:gd name="T60" fmla="*/ 2012 w 2095"/>
                <a:gd name="T61" fmla="*/ 64 h 1243"/>
                <a:gd name="T62" fmla="*/ 2022 w 2095"/>
                <a:gd name="T63" fmla="*/ 135 h 1243"/>
                <a:gd name="T64" fmla="*/ 2052 w 2095"/>
                <a:gd name="T65" fmla="*/ 246 h 1243"/>
                <a:gd name="T66" fmla="*/ 2082 w 2095"/>
                <a:gd name="T67" fmla="*/ 350 h 1243"/>
                <a:gd name="T68" fmla="*/ 2094 w 2095"/>
                <a:gd name="T69" fmla="*/ 426 h 1243"/>
                <a:gd name="T70" fmla="*/ 2084 w 2095"/>
                <a:gd name="T71" fmla="*/ 482 h 1243"/>
                <a:gd name="T72" fmla="*/ 2062 w 2095"/>
                <a:gd name="T73" fmla="*/ 520 h 1243"/>
                <a:gd name="T74" fmla="*/ 2028 w 2095"/>
                <a:gd name="T75" fmla="*/ 544 h 1243"/>
                <a:gd name="T76" fmla="*/ 1978 w 2095"/>
                <a:gd name="T77" fmla="*/ 539 h 1243"/>
                <a:gd name="T78" fmla="*/ 1926 w 2095"/>
                <a:gd name="T79" fmla="*/ 516 h 1243"/>
                <a:gd name="T80" fmla="*/ 1884 w 2095"/>
                <a:gd name="T81" fmla="*/ 489 h 1243"/>
                <a:gd name="T82" fmla="*/ 1836 w 2095"/>
                <a:gd name="T83" fmla="*/ 474 h 1243"/>
                <a:gd name="T84" fmla="*/ 1794 w 2095"/>
                <a:gd name="T85" fmla="*/ 489 h 1243"/>
                <a:gd name="T86" fmla="*/ 1763 w 2095"/>
                <a:gd name="T87" fmla="*/ 532 h 1243"/>
                <a:gd name="T88" fmla="*/ 1745 w 2095"/>
                <a:gd name="T89" fmla="*/ 587 h 1243"/>
                <a:gd name="T90" fmla="*/ 1739 w 2095"/>
                <a:gd name="T91" fmla="*/ 644 h 1243"/>
                <a:gd name="T92" fmla="*/ 1753 w 2095"/>
                <a:gd name="T93" fmla="*/ 721 h 1243"/>
                <a:gd name="T94" fmla="*/ 1786 w 2095"/>
                <a:gd name="T95" fmla="*/ 786 h 1243"/>
                <a:gd name="T96" fmla="*/ 1818 w 2095"/>
                <a:gd name="T97" fmla="*/ 826 h 1243"/>
                <a:gd name="T98" fmla="*/ 1871 w 2095"/>
                <a:gd name="T99" fmla="*/ 868 h 1243"/>
                <a:gd name="T100" fmla="*/ 1934 w 2095"/>
                <a:gd name="T101" fmla="*/ 884 h 1243"/>
                <a:gd name="T102" fmla="*/ 2004 w 2095"/>
                <a:gd name="T103" fmla="*/ 882 h 1243"/>
                <a:gd name="T104" fmla="*/ 2062 w 2095"/>
                <a:gd name="T105" fmla="*/ 878 h 1243"/>
                <a:gd name="T106" fmla="*/ 2084 w 2095"/>
                <a:gd name="T107" fmla="*/ 903 h 1243"/>
                <a:gd name="T108" fmla="*/ 2084 w 2095"/>
                <a:gd name="T109" fmla="*/ 937 h 1243"/>
                <a:gd name="T110" fmla="*/ 2066 w 2095"/>
                <a:gd name="T111" fmla="*/ 1000 h 1243"/>
                <a:gd name="T112" fmla="*/ 2036 w 2095"/>
                <a:gd name="T113" fmla="*/ 1077 h 1243"/>
                <a:gd name="T114" fmla="*/ 1996 w 2095"/>
                <a:gd name="T115" fmla="*/ 1153 h 1243"/>
                <a:gd name="T116" fmla="*/ 1954 w 2095"/>
                <a:gd name="T117" fmla="*/ 1222 h 1243"/>
                <a:gd name="T118" fmla="*/ 0 w 2095"/>
                <a:gd name="T119" fmla="*/ 1239 h 12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95"/>
                <a:gd name="T181" fmla="*/ 0 h 1243"/>
                <a:gd name="T182" fmla="*/ 2095 w 2095"/>
                <a:gd name="T183" fmla="*/ 1243 h 12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95" h="1243">
                  <a:moveTo>
                    <a:pt x="0" y="1239"/>
                  </a:moveTo>
                  <a:lnTo>
                    <a:pt x="188" y="160"/>
                  </a:lnTo>
                  <a:lnTo>
                    <a:pt x="218" y="158"/>
                  </a:lnTo>
                  <a:lnTo>
                    <a:pt x="251" y="154"/>
                  </a:lnTo>
                  <a:lnTo>
                    <a:pt x="313" y="139"/>
                  </a:lnTo>
                  <a:lnTo>
                    <a:pt x="357" y="127"/>
                  </a:lnTo>
                  <a:lnTo>
                    <a:pt x="415" y="112"/>
                  </a:lnTo>
                  <a:lnTo>
                    <a:pt x="477" y="93"/>
                  </a:lnTo>
                  <a:lnTo>
                    <a:pt x="539" y="72"/>
                  </a:lnTo>
                  <a:lnTo>
                    <a:pt x="594" y="47"/>
                  </a:lnTo>
                  <a:lnTo>
                    <a:pt x="657" y="22"/>
                  </a:lnTo>
                  <a:lnTo>
                    <a:pt x="698" y="9"/>
                  </a:lnTo>
                  <a:lnTo>
                    <a:pt x="734" y="3"/>
                  </a:lnTo>
                  <a:lnTo>
                    <a:pt x="765" y="0"/>
                  </a:lnTo>
                  <a:lnTo>
                    <a:pt x="794" y="0"/>
                  </a:lnTo>
                  <a:lnTo>
                    <a:pt x="838" y="7"/>
                  </a:lnTo>
                  <a:lnTo>
                    <a:pt x="868" y="14"/>
                  </a:lnTo>
                  <a:lnTo>
                    <a:pt x="898" y="26"/>
                  </a:lnTo>
                  <a:lnTo>
                    <a:pt x="920" y="41"/>
                  </a:lnTo>
                  <a:lnTo>
                    <a:pt x="936" y="57"/>
                  </a:lnTo>
                  <a:lnTo>
                    <a:pt x="948" y="84"/>
                  </a:lnTo>
                  <a:lnTo>
                    <a:pt x="952" y="103"/>
                  </a:lnTo>
                  <a:lnTo>
                    <a:pt x="950" y="129"/>
                  </a:lnTo>
                  <a:lnTo>
                    <a:pt x="942" y="156"/>
                  </a:lnTo>
                  <a:lnTo>
                    <a:pt x="922" y="189"/>
                  </a:lnTo>
                  <a:lnTo>
                    <a:pt x="902" y="230"/>
                  </a:lnTo>
                  <a:lnTo>
                    <a:pt x="890" y="266"/>
                  </a:lnTo>
                  <a:lnTo>
                    <a:pt x="884" y="292"/>
                  </a:lnTo>
                  <a:lnTo>
                    <a:pt x="882" y="321"/>
                  </a:lnTo>
                  <a:lnTo>
                    <a:pt x="884" y="342"/>
                  </a:lnTo>
                  <a:lnTo>
                    <a:pt x="894" y="371"/>
                  </a:lnTo>
                  <a:lnTo>
                    <a:pt x="912" y="401"/>
                  </a:lnTo>
                  <a:lnTo>
                    <a:pt x="936" y="426"/>
                  </a:lnTo>
                  <a:lnTo>
                    <a:pt x="960" y="443"/>
                  </a:lnTo>
                  <a:lnTo>
                    <a:pt x="990" y="455"/>
                  </a:lnTo>
                  <a:lnTo>
                    <a:pt x="1022" y="465"/>
                  </a:lnTo>
                  <a:lnTo>
                    <a:pt x="1048" y="470"/>
                  </a:lnTo>
                  <a:lnTo>
                    <a:pt x="1078" y="465"/>
                  </a:lnTo>
                  <a:lnTo>
                    <a:pt x="1107" y="458"/>
                  </a:lnTo>
                  <a:lnTo>
                    <a:pt x="1135" y="445"/>
                  </a:lnTo>
                  <a:lnTo>
                    <a:pt x="1164" y="429"/>
                  </a:lnTo>
                  <a:lnTo>
                    <a:pt x="1196" y="405"/>
                  </a:lnTo>
                  <a:lnTo>
                    <a:pt x="1221" y="384"/>
                  </a:lnTo>
                  <a:lnTo>
                    <a:pt x="1243" y="361"/>
                  </a:lnTo>
                  <a:lnTo>
                    <a:pt x="1261" y="336"/>
                  </a:lnTo>
                  <a:lnTo>
                    <a:pt x="1275" y="304"/>
                  </a:lnTo>
                  <a:lnTo>
                    <a:pt x="1283" y="271"/>
                  </a:lnTo>
                  <a:lnTo>
                    <a:pt x="1287" y="230"/>
                  </a:lnTo>
                  <a:lnTo>
                    <a:pt x="1297" y="196"/>
                  </a:lnTo>
                  <a:lnTo>
                    <a:pt x="1304" y="183"/>
                  </a:lnTo>
                  <a:lnTo>
                    <a:pt x="1322" y="166"/>
                  </a:lnTo>
                  <a:lnTo>
                    <a:pt x="1351" y="148"/>
                  </a:lnTo>
                  <a:lnTo>
                    <a:pt x="1391" y="131"/>
                  </a:lnTo>
                  <a:lnTo>
                    <a:pt x="1432" y="118"/>
                  </a:lnTo>
                  <a:lnTo>
                    <a:pt x="1469" y="103"/>
                  </a:lnTo>
                  <a:lnTo>
                    <a:pt x="1509" y="91"/>
                  </a:lnTo>
                  <a:lnTo>
                    <a:pt x="1566" y="79"/>
                  </a:lnTo>
                  <a:lnTo>
                    <a:pt x="1647" y="62"/>
                  </a:lnTo>
                  <a:lnTo>
                    <a:pt x="1735" y="53"/>
                  </a:lnTo>
                  <a:lnTo>
                    <a:pt x="1832" y="53"/>
                  </a:lnTo>
                  <a:lnTo>
                    <a:pt x="1926" y="53"/>
                  </a:lnTo>
                  <a:lnTo>
                    <a:pt x="2012" y="64"/>
                  </a:lnTo>
                  <a:lnTo>
                    <a:pt x="2016" y="95"/>
                  </a:lnTo>
                  <a:lnTo>
                    <a:pt x="2022" y="135"/>
                  </a:lnTo>
                  <a:lnTo>
                    <a:pt x="2034" y="187"/>
                  </a:lnTo>
                  <a:lnTo>
                    <a:pt x="2052" y="246"/>
                  </a:lnTo>
                  <a:lnTo>
                    <a:pt x="2070" y="307"/>
                  </a:lnTo>
                  <a:lnTo>
                    <a:pt x="2082" y="350"/>
                  </a:lnTo>
                  <a:lnTo>
                    <a:pt x="2090" y="391"/>
                  </a:lnTo>
                  <a:lnTo>
                    <a:pt x="2094" y="426"/>
                  </a:lnTo>
                  <a:lnTo>
                    <a:pt x="2092" y="453"/>
                  </a:lnTo>
                  <a:lnTo>
                    <a:pt x="2084" y="482"/>
                  </a:lnTo>
                  <a:lnTo>
                    <a:pt x="2072" y="506"/>
                  </a:lnTo>
                  <a:lnTo>
                    <a:pt x="2062" y="520"/>
                  </a:lnTo>
                  <a:lnTo>
                    <a:pt x="2048" y="532"/>
                  </a:lnTo>
                  <a:lnTo>
                    <a:pt x="2028" y="544"/>
                  </a:lnTo>
                  <a:lnTo>
                    <a:pt x="2002" y="547"/>
                  </a:lnTo>
                  <a:lnTo>
                    <a:pt x="1978" y="539"/>
                  </a:lnTo>
                  <a:lnTo>
                    <a:pt x="1954" y="530"/>
                  </a:lnTo>
                  <a:lnTo>
                    <a:pt x="1926" y="516"/>
                  </a:lnTo>
                  <a:lnTo>
                    <a:pt x="1904" y="499"/>
                  </a:lnTo>
                  <a:lnTo>
                    <a:pt x="1884" y="489"/>
                  </a:lnTo>
                  <a:lnTo>
                    <a:pt x="1861" y="479"/>
                  </a:lnTo>
                  <a:lnTo>
                    <a:pt x="1836" y="474"/>
                  </a:lnTo>
                  <a:lnTo>
                    <a:pt x="1816" y="477"/>
                  </a:lnTo>
                  <a:lnTo>
                    <a:pt x="1794" y="489"/>
                  </a:lnTo>
                  <a:lnTo>
                    <a:pt x="1776" y="508"/>
                  </a:lnTo>
                  <a:lnTo>
                    <a:pt x="1763" y="532"/>
                  </a:lnTo>
                  <a:lnTo>
                    <a:pt x="1751" y="564"/>
                  </a:lnTo>
                  <a:lnTo>
                    <a:pt x="1745" y="587"/>
                  </a:lnTo>
                  <a:lnTo>
                    <a:pt x="1741" y="611"/>
                  </a:lnTo>
                  <a:lnTo>
                    <a:pt x="1739" y="644"/>
                  </a:lnTo>
                  <a:lnTo>
                    <a:pt x="1743" y="683"/>
                  </a:lnTo>
                  <a:lnTo>
                    <a:pt x="1753" y="721"/>
                  </a:lnTo>
                  <a:lnTo>
                    <a:pt x="1768" y="755"/>
                  </a:lnTo>
                  <a:lnTo>
                    <a:pt x="1786" y="786"/>
                  </a:lnTo>
                  <a:lnTo>
                    <a:pt x="1796" y="803"/>
                  </a:lnTo>
                  <a:lnTo>
                    <a:pt x="1818" y="826"/>
                  </a:lnTo>
                  <a:lnTo>
                    <a:pt x="1842" y="851"/>
                  </a:lnTo>
                  <a:lnTo>
                    <a:pt x="1871" y="868"/>
                  </a:lnTo>
                  <a:lnTo>
                    <a:pt x="1904" y="880"/>
                  </a:lnTo>
                  <a:lnTo>
                    <a:pt x="1934" y="884"/>
                  </a:lnTo>
                  <a:lnTo>
                    <a:pt x="1970" y="887"/>
                  </a:lnTo>
                  <a:lnTo>
                    <a:pt x="2004" y="882"/>
                  </a:lnTo>
                  <a:lnTo>
                    <a:pt x="2034" y="880"/>
                  </a:lnTo>
                  <a:lnTo>
                    <a:pt x="2062" y="878"/>
                  </a:lnTo>
                  <a:lnTo>
                    <a:pt x="2078" y="887"/>
                  </a:lnTo>
                  <a:lnTo>
                    <a:pt x="2084" y="903"/>
                  </a:lnTo>
                  <a:lnTo>
                    <a:pt x="2086" y="920"/>
                  </a:lnTo>
                  <a:lnTo>
                    <a:pt x="2084" y="937"/>
                  </a:lnTo>
                  <a:lnTo>
                    <a:pt x="2076" y="971"/>
                  </a:lnTo>
                  <a:lnTo>
                    <a:pt x="2066" y="1000"/>
                  </a:lnTo>
                  <a:lnTo>
                    <a:pt x="2054" y="1035"/>
                  </a:lnTo>
                  <a:lnTo>
                    <a:pt x="2036" y="1077"/>
                  </a:lnTo>
                  <a:lnTo>
                    <a:pt x="2016" y="1117"/>
                  </a:lnTo>
                  <a:lnTo>
                    <a:pt x="1996" y="1153"/>
                  </a:lnTo>
                  <a:lnTo>
                    <a:pt x="1974" y="1194"/>
                  </a:lnTo>
                  <a:lnTo>
                    <a:pt x="1954" y="1222"/>
                  </a:lnTo>
                  <a:lnTo>
                    <a:pt x="1932" y="1242"/>
                  </a:lnTo>
                  <a:lnTo>
                    <a:pt x="0" y="1239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66" name="Rectangle 10"/>
            <p:cNvSpPr>
              <a:spLocks noChangeArrowheads="1"/>
            </p:cNvSpPr>
            <p:nvPr/>
          </p:nvSpPr>
          <p:spPr bwMode="auto">
            <a:xfrm>
              <a:off x="14" y="4067"/>
              <a:ext cx="1950" cy="23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67" name="Freeform 11"/>
            <p:cNvSpPr>
              <a:spLocks/>
            </p:cNvSpPr>
            <p:nvPr/>
          </p:nvSpPr>
          <p:spPr bwMode="auto">
            <a:xfrm>
              <a:off x="1377" y="2863"/>
              <a:ext cx="2176" cy="1213"/>
            </a:xfrm>
            <a:custGeom>
              <a:avLst/>
              <a:gdLst>
                <a:gd name="T0" fmla="*/ 195 w 2176"/>
                <a:gd name="T1" fmla="*/ 156 h 1213"/>
                <a:gd name="T2" fmla="*/ 261 w 2176"/>
                <a:gd name="T3" fmla="*/ 150 h 1213"/>
                <a:gd name="T4" fmla="*/ 371 w 2176"/>
                <a:gd name="T5" fmla="*/ 124 h 1213"/>
                <a:gd name="T6" fmla="*/ 496 w 2176"/>
                <a:gd name="T7" fmla="*/ 91 h 1213"/>
                <a:gd name="T8" fmla="*/ 617 w 2176"/>
                <a:gd name="T9" fmla="*/ 46 h 1213"/>
                <a:gd name="T10" fmla="*/ 725 w 2176"/>
                <a:gd name="T11" fmla="*/ 9 h 1213"/>
                <a:gd name="T12" fmla="*/ 794 w 2176"/>
                <a:gd name="T13" fmla="*/ 0 h 1213"/>
                <a:gd name="T14" fmla="*/ 870 w 2176"/>
                <a:gd name="T15" fmla="*/ 7 h 1213"/>
                <a:gd name="T16" fmla="*/ 933 w 2176"/>
                <a:gd name="T17" fmla="*/ 25 h 1213"/>
                <a:gd name="T18" fmla="*/ 972 w 2176"/>
                <a:gd name="T19" fmla="*/ 56 h 1213"/>
                <a:gd name="T20" fmla="*/ 989 w 2176"/>
                <a:gd name="T21" fmla="*/ 100 h 1213"/>
                <a:gd name="T22" fmla="*/ 978 w 2176"/>
                <a:gd name="T23" fmla="*/ 152 h 1213"/>
                <a:gd name="T24" fmla="*/ 937 w 2176"/>
                <a:gd name="T25" fmla="*/ 225 h 1213"/>
                <a:gd name="T26" fmla="*/ 919 w 2176"/>
                <a:gd name="T27" fmla="*/ 285 h 1213"/>
                <a:gd name="T28" fmla="*/ 919 w 2176"/>
                <a:gd name="T29" fmla="*/ 334 h 1213"/>
                <a:gd name="T30" fmla="*/ 948 w 2176"/>
                <a:gd name="T31" fmla="*/ 391 h 1213"/>
                <a:gd name="T32" fmla="*/ 997 w 2176"/>
                <a:gd name="T33" fmla="*/ 433 h 1213"/>
                <a:gd name="T34" fmla="*/ 1062 w 2176"/>
                <a:gd name="T35" fmla="*/ 453 h 1213"/>
                <a:gd name="T36" fmla="*/ 1119 w 2176"/>
                <a:gd name="T37" fmla="*/ 453 h 1213"/>
                <a:gd name="T38" fmla="*/ 1179 w 2176"/>
                <a:gd name="T39" fmla="*/ 435 h 1213"/>
                <a:gd name="T40" fmla="*/ 1242 w 2176"/>
                <a:gd name="T41" fmla="*/ 395 h 1213"/>
                <a:gd name="T42" fmla="*/ 1291 w 2176"/>
                <a:gd name="T43" fmla="*/ 353 h 1213"/>
                <a:gd name="T44" fmla="*/ 1324 w 2176"/>
                <a:gd name="T45" fmla="*/ 297 h 1213"/>
                <a:gd name="T46" fmla="*/ 1337 w 2176"/>
                <a:gd name="T47" fmla="*/ 225 h 1213"/>
                <a:gd name="T48" fmla="*/ 1354 w 2176"/>
                <a:gd name="T49" fmla="*/ 178 h 1213"/>
                <a:gd name="T50" fmla="*/ 1404 w 2176"/>
                <a:gd name="T51" fmla="*/ 145 h 1213"/>
                <a:gd name="T52" fmla="*/ 1488 w 2176"/>
                <a:gd name="T53" fmla="*/ 115 h 1213"/>
                <a:gd name="T54" fmla="*/ 1567 w 2176"/>
                <a:gd name="T55" fmla="*/ 89 h 1213"/>
                <a:gd name="T56" fmla="*/ 1710 w 2176"/>
                <a:gd name="T57" fmla="*/ 61 h 1213"/>
                <a:gd name="T58" fmla="*/ 1903 w 2176"/>
                <a:gd name="T59" fmla="*/ 51 h 1213"/>
                <a:gd name="T60" fmla="*/ 2090 w 2176"/>
                <a:gd name="T61" fmla="*/ 63 h 1213"/>
                <a:gd name="T62" fmla="*/ 2100 w 2176"/>
                <a:gd name="T63" fmla="*/ 131 h 1213"/>
                <a:gd name="T64" fmla="*/ 2131 w 2176"/>
                <a:gd name="T65" fmla="*/ 240 h 1213"/>
                <a:gd name="T66" fmla="*/ 2162 w 2176"/>
                <a:gd name="T67" fmla="*/ 341 h 1213"/>
                <a:gd name="T68" fmla="*/ 2175 w 2176"/>
                <a:gd name="T69" fmla="*/ 416 h 1213"/>
                <a:gd name="T70" fmla="*/ 2164 w 2176"/>
                <a:gd name="T71" fmla="*/ 470 h 1213"/>
                <a:gd name="T72" fmla="*/ 2142 w 2176"/>
                <a:gd name="T73" fmla="*/ 507 h 1213"/>
                <a:gd name="T74" fmla="*/ 2107 w 2176"/>
                <a:gd name="T75" fmla="*/ 531 h 1213"/>
                <a:gd name="T76" fmla="*/ 2054 w 2176"/>
                <a:gd name="T77" fmla="*/ 526 h 1213"/>
                <a:gd name="T78" fmla="*/ 2001 w 2176"/>
                <a:gd name="T79" fmla="*/ 503 h 1213"/>
                <a:gd name="T80" fmla="*/ 1957 w 2176"/>
                <a:gd name="T81" fmla="*/ 477 h 1213"/>
                <a:gd name="T82" fmla="*/ 1907 w 2176"/>
                <a:gd name="T83" fmla="*/ 463 h 1213"/>
                <a:gd name="T84" fmla="*/ 1864 w 2176"/>
                <a:gd name="T85" fmla="*/ 477 h 1213"/>
                <a:gd name="T86" fmla="*/ 1831 w 2176"/>
                <a:gd name="T87" fmla="*/ 519 h 1213"/>
                <a:gd name="T88" fmla="*/ 1812 w 2176"/>
                <a:gd name="T89" fmla="*/ 573 h 1213"/>
                <a:gd name="T90" fmla="*/ 1806 w 2176"/>
                <a:gd name="T91" fmla="*/ 629 h 1213"/>
                <a:gd name="T92" fmla="*/ 1820 w 2176"/>
                <a:gd name="T93" fmla="*/ 704 h 1213"/>
                <a:gd name="T94" fmla="*/ 1855 w 2176"/>
                <a:gd name="T95" fmla="*/ 767 h 1213"/>
                <a:gd name="T96" fmla="*/ 1888 w 2176"/>
                <a:gd name="T97" fmla="*/ 806 h 1213"/>
                <a:gd name="T98" fmla="*/ 1943 w 2176"/>
                <a:gd name="T99" fmla="*/ 847 h 1213"/>
                <a:gd name="T100" fmla="*/ 2009 w 2176"/>
                <a:gd name="T101" fmla="*/ 863 h 1213"/>
                <a:gd name="T102" fmla="*/ 2082 w 2176"/>
                <a:gd name="T103" fmla="*/ 860 h 1213"/>
                <a:gd name="T104" fmla="*/ 2142 w 2176"/>
                <a:gd name="T105" fmla="*/ 856 h 1213"/>
                <a:gd name="T106" fmla="*/ 2164 w 2176"/>
                <a:gd name="T107" fmla="*/ 881 h 1213"/>
                <a:gd name="T108" fmla="*/ 2164 w 2176"/>
                <a:gd name="T109" fmla="*/ 914 h 1213"/>
                <a:gd name="T110" fmla="*/ 2146 w 2176"/>
                <a:gd name="T111" fmla="*/ 976 h 1213"/>
                <a:gd name="T112" fmla="*/ 2115 w 2176"/>
                <a:gd name="T113" fmla="*/ 1051 h 1213"/>
                <a:gd name="T114" fmla="*/ 2074 w 2176"/>
                <a:gd name="T115" fmla="*/ 1125 h 1213"/>
                <a:gd name="T116" fmla="*/ 2029 w 2176"/>
                <a:gd name="T117" fmla="*/ 1193 h 1213"/>
                <a:gd name="T118" fmla="*/ 0 w 2176"/>
                <a:gd name="T119" fmla="*/ 1209 h 12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76"/>
                <a:gd name="T181" fmla="*/ 0 h 1213"/>
                <a:gd name="T182" fmla="*/ 2176 w 2176"/>
                <a:gd name="T183" fmla="*/ 1213 h 12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76" h="1213">
                  <a:moveTo>
                    <a:pt x="0" y="1209"/>
                  </a:moveTo>
                  <a:lnTo>
                    <a:pt x="195" y="156"/>
                  </a:lnTo>
                  <a:lnTo>
                    <a:pt x="226" y="154"/>
                  </a:lnTo>
                  <a:lnTo>
                    <a:pt x="261" y="150"/>
                  </a:lnTo>
                  <a:lnTo>
                    <a:pt x="325" y="136"/>
                  </a:lnTo>
                  <a:lnTo>
                    <a:pt x="371" y="124"/>
                  </a:lnTo>
                  <a:lnTo>
                    <a:pt x="431" y="110"/>
                  </a:lnTo>
                  <a:lnTo>
                    <a:pt x="496" y="91"/>
                  </a:lnTo>
                  <a:lnTo>
                    <a:pt x="559" y="70"/>
                  </a:lnTo>
                  <a:lnTo>
                    <a:pt x="617" y="46"/>
                  </a:lnTo>
                  <a:lnTo>
                    <a:pt x="682" y="21"/>
                  </a:lnTo>
                  <a:lnTo>
                    <a:pt x="725" y="9"/>
                  </a:lnTo>
                  <a:lnTo>
                    <a:pt x="762" y="3"/>
                  </a:lnTo>
                  <a:lnTo>
                    <a:pt x="794" y="0"/>
                  </a:lnTo>
                  <a:lnTo>
                    <a:pt x="825" y="0"/>
                  </a:lnTo>
                  <a:lnTo>
                    <a:pt x="870" y="7"/>
                  </a:lnTo>
                  <a:lnTo>
                    <a:pt x="901" y="14"/>
                  </a:lnTo>
                  <a:lnTo>
                    <a:pt x="933" y="25"/>
                  </a:lnTo>
                  <a:lnTo>
                    <a:pt x="956" y="40"/>
                  </a:lnTo>
                  <a:lnTo>
                    <a:pt x="972" y="56"/>
                  </a:lnTo>
                  <a:lnTo>
                    <a:pt x="985" y="82"/>
                  </a:lnTo>
                  <a:lnTo>
                    <a:pt x="989" y="100"/>
                  </a:lnTo>
                  <a:lnTo>
                    <a:pt x="987" y="126"/>
                  </a:lnTo>
                  <a:lnTo>
                    <a:pt x="978" y="152"/>
                  </a:lnTo>
                  <a:lnTo>
                    <a:pt x="958" y="184"/>
                  </a:lnTo>
                  <a:lnTo>
                    <a:pt x="937" y="225"/>
                  </a:lnTo>
                  <a:lnTo>
                    <a:pt x="925" y="259"/>
                  </a:lnTo>
                  <a:lnTo>
                    <a:pt x="919" y="285"/>
                  </a:lnTo>
                  <a:lnTo>
                    <a:pt x="917" y="313"/>
                  </a:lnTo>
                  <a:lnTo>
                    <a:pt x="919" y="334"/>
                  </a:lnTo>
                  <a:lnTo>
                    <a:pt x="929" y="362"/>
                  </a:lnTo>
                  <a:lnTo>
                    <a:pt x="948" y="391"/>
                  </a:lnTo>
                  <a:lnTo>
                    <a:pt x="972" y="416"/>
                  </a:lnTo>
                  <a:lnTo>
                    <a:pt x="997" y="433"/>
                  </a:lnTo>
                  <a:lnTo>
                    <a:pt x="1028" y="444"/>
                  </a:lnTo>
                  <a:lnTo>
                    <a:pt x="1062" y="453"/>
                  </a:lnTo>
                  <a:lnTo>
                    <a:pt x="1089" y="459"/>
                  </a:lnTo>
                  <a:lnTo>
                    <a:pt x="1119" y="453"/>
                  </a:lnTo>
                  <a:lnTo>
                    <a:pt x="1150" y="447"/>
                  </a:lnTo>
                  <a:lnTo>
                    <a:pt x="1179" y="435"/>
                  </a:lnTo>
                  <a:lnTo>
                    <a:pt x="1209" y="419"/>
                  </a:lnTo>
                  <a:lnTo>
                    <a:pt x="1242" y="395"/>
                  </a:lnTo>
                  <a:lnTo>
                    <a:pt x="1269" y="374"/>
                  </a:lnTo>
                  <a:lnTo>
                    <a:pt x="1291" y="353"/>
                  </a:lnTo>
                  <a:lnTo>
                    <a:pt x="1310" y="328"/>
                  </a:lnTo>
                  <a:lnTo>
                    <a:pt x="1324" y="297"/>
                  </a:lnTo>
                  <a:lnTo>
                    <a:pt x="1332" y="264"/>
                  </a:lnTo>
                  <a:lnTo>
                    <a:pt x="1337" y="225"/>
                  </a:lnTo>
                  <a:lnTo>
                    <a:pt x="1347" y="192"/>
                  </a:lnTo>
                  <a:lnTo>
                    <a:pt x="1354" y="178"/>
                  </a:lnTo>
                  <a:lnTo>
                    <a:pt x="1373" y="162"/>
                  </a:lnTo>
                  <a:lnTo>
                    <a:pt x="1404" y="145"/>
                  </a:lnTo>
                  <a:lnTo>
                    <a:pt x="1445" y="128"/>
                  </a:lnTo>
                  <a:lnTo>
                    <a:pt x="1488" y="115"/>
                  </a:lnTo>
                  <a:lnTo>
                    <a:pt x="1526" y="100"/>
                  </a:lnTo>
                  <a:lnTo>
                    <a:pt x="1567" y="89"/>
                  </a:lnTo>
                  <a:lnTo>
                    <a:pt x="1627" y="77"/>
                  </a:lnTo>
                  <a:lnTo>
                    <a:pt x="1710" y="61"/>
                  </a:lnTo>
                  <a:lnTo>
                    <a:pt x="1802" y="51"/>
                  </a:lnTo>
                  <a:lnTo>
                    <a:pt x="1903" y="51"/>
                  </a:lnTo>
                  <a:lnTo>
                    <a:pt x="2001" y="51"/>
                  </a:lnTo>
                  <a:lnTo>
                    <a:pt x="2090" y="63"/>
                  </a:lnTo>
                  <a:lnTo>
                    <a:pt x="2094" y="93"/>
                  </a:lnTo>
                  <a:lnTo>
                    <a:pt x="2100" y="131"/>
                  </a:lnTo>
                  <a:lnTo>
                    <a:pt x="2113" y="182"/>
                  </a:lnTo>
                  <a:lnTo>
                    <a:pt x="2131" y="240"/>
                  </a:lnTo>
                  <a:lnTo>
                    <a:pt x="2150" y="300"/>
                  </a:lnTo>
                  <a:lnTo>
                    <a:pt x="2162" y="341"/>
                  </a:lnTo>
                  <a:lnTo>
                    <a:pt x="2170" y="382"/>
                  </a:lnTo>
                  <a:lnTo>
                    <a:pt x="2175" y="416"/>
                  </a:lnTo>
                  <a:lnTo>
                    <a:pt x="2172" y="442"/>
                  </a:lnTo>
                  <a:lnTo>
                    <a:pt x="2164" y="470"/>
                  </a:lnTo>
                  <a:lnTo>
                    <a:pt x="2152" y="494"/>
                  </a:lnTo>
                  <a:lnTo>
                    <a:pt x="2142" y="507"/>
                  </a:lnTo>
                  <a:lnTo>
                    <a:pt x="2127" y="519"/>
                  </a:lnTo>
                  <a:lnTo>
                    <a:pt x="2107" y="531"/>
                  </a:lnTo>
                  <a:lnTo>
                    <a:pt x="2080" y="533"/>
                  </a:lnTo>
                  <a:lnTo>
                    <a:pt x="2054" y="526"/>
                  </a:lnTo>
                  <a:lnTo>
                    <a:pt x="2029" y="517"/>
                  </a:lnTo>
                  <a:lnTo>
                    <a:pt x="2001" y="503"/>
                  </a:lnTo>
                  <a:lnTo>
                    <a:pt x="1978" y="487"/>
                  </a:lnTo>
                  <a:lnTo>
                    <a:pt x="1957" y="477"/>
                  </a:lnTo>
                  <a:lnTo>
                    <a:pt x="1933" y="468"/>
                  </a:lnTo>
                  <a:lnTo>
                    <a:pt x="1907" y="463"/>
                  </a:lnTo>
                  <a:lnTo>
                    <a:pt x="1886" y="466"/>
                  </a:lnTo>
                  <a:lnTo>
                    <a:pt x="1864" y="477"/>
                  </a:lnTo>
                  <a:lnTo>
                    <a:pt x="1845" y="496"/>
                  </a:lnTo>
                  <a:lnTo>
                    <a:pt x="1831" y="519"/>
                  </a:lnTo>
                  <a:lnTo>
                    <a:pt x="1818" y="550"/>
                  </a:lnTo>
                  <a:lnTo>
                    <a:pt x="1812" y="573"/>
                  </a:lnTo>
                  <a:lnTo>
                    <a:pt x="1808" y="597"/>
                  </a:lnTo>
                  <a:lnTo>
                    <a:pt x="1806" y="629"/>
                  </a:lnTo>
                  <a:lnTo>
                    <a:pt x="1810" y="666"/>
                  </a:lnTo>
                  <a:lnTo>
                    <a:pt x="1820" y="704"/>
                  </a:lnTo>
                  <a:lnTo>
                    <a:pt x="1837" y="737"/>
                  </a:lnTo>
                  <a:lnTo>
                    <a:pt x="1855" y="767"/>
                  </a:lnTo>
                  <a:lnTo>
                    <a:pt x="1866" y="784"/>
                  </a:lnTo>
                  <a:lnTo>
                    <a:pt x="1888" y="806"/>
                  </a:lnTo>
                  <a:lnTo>
                    <a:pt x="1913" y="830"/>
                  </a:lnTo>
                  <a:lnTo>
                    <a:pt x="1943" y="847"/>
                  </a:lnTo>
                  <a:lnTo>
                    <a:pt x="1978" y="858"/>
                  </a:lnTo>
                  <a:lnTo>
                    <a:pt x="2009" y="863"/>
                  </a:lnTo>
                  <a:lnTo>
                    <a:pt x="2046" y="866"/>
                  </a:lnTo>
                  <a:lnTo>
                    <a:pt x="2082" y="860"/>
                  </a:lnTo>
                  <a:lnTo>
                    <a:pt x="2113" y="858"/>
                  </a:lnTo>
                  <a:lnTo>
                    <a:pt x="2142" y="856"/>
                  </a:lnTo>
                  <a:lnTo>
                    <a:pt x="2158" y="866"/>
                  </a:lnTo>
                  <a:lnTo>
                    <a:pt x="2164" y="881"/>
                  </a:lnTo>
                  <a:lnTo>
                    <a:pt x="2166" y="898"/>
                  </a:lnTo>
                  <a:lnTo>
                    <a:pt x="2164" y="914"/>
                  </a:lnTo>
                  <a:lnTo>
                    <a:pt x="2156" y="948"/>
                  </a:lnTo>
                  <a:lnTo>
                    <a:pt x="2146" y="976"/>
                  </a:lnTo>
                  <a:lnTo>
                    <a:pt x="2133" y="1010"/>
                  </a:lnTo>
                  <a:lnTo>
                    <a:pt x="2115" y="1051"/>
                  </a:lnTo>
                  <a:lnTo>
                    <a:pt x="2094" y="1090"/>
                  </a:lnTo>
                  <a:lnTo>
                    <a:pt x="2074" y="1125"/>
                  </a:lnTo>
                  <a:lnTo>
                    <a:pt x="2050" y="1165"/>
                  </a:lnTo>
                  <a:lnTo>
                    <a:pt x="2029" y="1193"/>
                  </a:lnTo>
                  <a:lnTo>
                    <a:pt x="2007" y="1212"/>
                  </a:lnTo>
                  <a:lnTo>
                    <a:pt x="0" y="1209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68" name="Rectangle 12"/>
            <p:cNvSpPr>
              <a:spLocks noChangeArrowheads="1"/>
            </p:cNvSpPr>
            <p:nvPr/>
          </p:nvSpPr>
          <p:spPr bwMode="auto">
            <a:xfrm>
              <a:off x="1368" y="4068"/>
              <a:ext cx="2026" cy="23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69" name="Freeform 13"/>
            <p:cNvSpPr>
              <a:spLocks/>
            </p:cNvSpPr>
            <p:nvPr/>
          </p:nvSpPr>
          <p:spPr bwMode="auto">
            <a:xfrm>
              <a:off x="3208" y="2742"/>
              <a:ext cx="2498" cy="1319"/>
            </a:xfrm>
            <a:custGeom>
              <a:avLst/>
              <a:gdLst>
                <a:gd name="T0" fmla="*/ 435 w 2498"/>
                <a:gd name="T1" fmla="*/ 107 h 1319"/>
                <a:gd name="T2" fmla="*/ 514 w 2498"/>
                <a:gd name="T3" fmla="*/ 124 h 1319"/>
                <a:gd name="T4" fmla="*/ 599 w 2498"/>
                <a:gd name="T5" fmla="*/ 144 h 1319"/>
                <a:gd name="T6" fmla="*/ 687 w 2498"/>
                <a:gd name="T7" fmla="*/ 137 h 1319"/>
                <a:gd name="T8" fmla="*/ 771 w 2498"/>
                <a:gd name="T9" fmla="*/ 99 h 1319"/>
                <a:gd name="T10" fmla="*/ 857 w 2498"/>
                <a:gd name="T11" fmla="*/ 57 h 1319"/>
                <a:gd name="T12" fmla="*/ 941 w 2498"/>
                <a:gd name="T13" fmla="*/ 51 h 1319"/>
                <a:gd name="T14" fmla="*/ 1010 w 2498"/>
                <a:gd name="T15" fmla="*/ 99 h 1319"/>
                <a:gd name="T16" fmla="*/ 1006 w 2498"/>
                <a:gd name="T17" fmla="*/ 206 h 1319"/>
                <a:gd name="T18" fmla="*/ 986 w 2498"/>
                <a:gd name="T19" fmla="*/ 318 h 1319"/>
                <a:gd name="T20" fmla="*/ 1038 w 2498"/>
                <a:gd name="T21" fmla="*/ 398 h 1319"/>
                <a:gd name="T22" fmla="*/ 1138 w 2498"/>
                <a:gd name="T23" fmla="*/ 425 h 1319"/>
                <a:gd name="T24" fmla="*/ 1258 w 2498"/>
                <a:gd name="T25" fmla="*/ 427 h 1319"/>
                <a:gd name="T26" fmla="*/ 1366 w 2498"/>
                <a:gd name="T27" fmla="*/ 393 h 1319"/>
                <a:gd name="T28" fmla="*/ 1439 w 2498"/>
                <a:gd name="T29" fmla="*/ 333 h 1319"/>
                <a:gd name="T30" fmla="*/ 1469 w 2498"/>
                <a:gd name="T31" fmla="*/ 216 h 1319"/>
                <a:gd name="T32" fmla="*/ 1486 w 2498"/>
                <a:gd name="T33" fmla="*/ 109 h 1319"/>
                <a:gd name="T34" fmla="*/ 1551 w 2498"/>
                <a:gd name="T35" fmla="*/ 42 h 1319"/>
                <a:gd name="T36" fmla="*/ 1647 w 2498"/>
                <a:gd name="T37" fmla="*/ 9 h 1319"/>
                <a:gd name="T38" fmla="*/ 1761 w 2498"/>
                <a:gd name="T39" fmla="*/ 0 h 1319"/>
                <a:gd name="T40" fmla="*/ 1870 w 2498"/>
                <a:gd name="T41" fmla="*/ 9 h 1319"/>
                <a:gd name="T42" fmla="*/ 1964 w 2498"/>
                <a:gd name="T43" fmla="*/ 22 h 1319"/>
                <a:gd name="T44" fmla="*/ 342 w 2498"/>
                <a:gd name="T45" fmla="*/ 1314 h 1319"/>
                <a:gd name="T46" fmla="*/ 358 w 2498"/>
                <a:gd name="T47" fmla="*/ 1222 h 1319"/>
                <a:gd name="T48" fmla="*/ 394 w 2498"/>
                <a:gd name="T49" fmla="*/ 1147 h 1319"/>
                <a:gd name="T50" fmla="*/ 449 w 2498"/>
                <a:gd name="T51" fmla="*/ 1078 h 1319"/>
                <a:gd name="T52" fmla="*/ 486 w 2498"/>
                <a:gd name="T53" fmla="*/ 1008 h 1319"/>
                <a:gd name="T54" fmla="*/ 484 w 2498"/>
                <a:gd name="T55" fmla="*/ 914 h 1319"/>
                <a:gd name="T56" fmla="*/ 443 w 2498"/>
                <a:gd name="T57" fmla="*/ 854 h 1319"/>
                <a:gd name="T58" fmla="*/ 368 w 2498"/>
                <a:gd name="T59" fmla="*/ 834 h 1319"/>
                <a:gd name="T60" fmla="*/ 282 w 2498"/>
                <a:gd name="T61" fmla="*/ 849 h 1319"/>
                <a:gd name="T62" fmla="*/ 184 w 2498"/>
                <a:gd name="T63" fmla="*/ 879 h 1319"/>
                <a:gd name="T64" fmla="*/ 89 w 2498"/>
                <a:gd name="T65" fmla="*/ 876 h 1319"/>
                <a:gd name="T66" fmla="*/ 20 w 2498"/>
                <a:gd name="T67" fmla="*/ 831 h 1319"/>
                <a:gd name="T68" fmla="*/ 4 w 2498"/>
                <a:gd name="T69" fmla="*/ 737 h 1319"/>
                <a:gd name="T70" fmla="*/ 42 w 2498"/>
                <a:gd name="T71" fmla="*/ 654 h 1319"/>
                <a:gd name="T72" fmla="*/ 105 w 2498"/>
                <a:gd name="T73" fmla="*/ 600 h 1319"/>
                <a:gd name="T74" fmla="*/ 184 w 2498"/>
                <a:gd name="T75" fmla="*/ 578 h 1319"/>
                <a:gd name="T76" fmla="*/ 284 w 2498"/>
                <a:gd name="T77" fmla="*/ 558 h 1319"/>
                <a:gd name="T78" fmla="*/ 352 w 2498"/>
                <a:gd name="T79" fmla="*/ 503 h 1319"/>
                <a:gd name="T80" fmla="*/ 380 w 2498"/>
                <a:gd name="T81" fmla="*/ 421 h 1319"/>
                <a:gd name="T82" fmla="*/ 378 w 2498"/>
                <a:gd name="T83" fmla="*/ 301 h 1319"/>
                <a:gd name="T84" fmla="*/ 372 w 2498"/>
                <a:gd name="T85" fmla="*/ 166 h 13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98"/>
                <a:gd name="T130" fmla="*/ 0 h 1319"/>
                <a:gd name="T131" fmla="*/ 2498 w 2498"/>
                <a:gd name="T132" fmla="*/ 1319 h 13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98" h="1319">
                  <a:moveTo>
                    <a:pt x="378" y="121"/>
                  </a:moveTo>
                  <a:lnTo>
                    <a:pt x="402" y="114"/>
                  </a:lnTo>
                  <a:lnTo>
                    <a:pt x="435" y="107"/>
                  </a:lnTo>
                  <a:lnTo>
                    <a:pt x="463" y="109"/>
                  </a:lnTo>
                  <a:lnTo>
                    <a:pt x="488" y="117"/>
                  </a:lnTo>
                  <a:lnTo>
                    <a:pt x="514" y="124"/>
                  </a:lnTo>
                  <a:lnTo>
                    <a:pt x="543" y="131"/>
                  </a:lnTo>
                  <a:lnTo>
                    <a:pt x="575" y="139"/>
                  </a:lnTo>
                  <a:lnTo>
                    <a:pt x="599" y="144"/>
                  </a:lnTo>
                  <a:lnTo>
                    <a:pt x="630" y="147"/>
                  </a:lnTo>
                  <a:lnTo>
                    <a:pt x="661" y="144"/>
                  </a:lnTo>
                  <a:lnTo>
                    <a:pt x="687" y="137"/>
                  </a:lnTo>
                  <a:lnTo>
                    <a:pt x="717" y="127"/>
                  </a:lnTo>
                  <a:lnTo>
                    <a:pt x="745" y="114"/>
                  </a:lnTo>
                  <a:lnTo>
                    <a:pt x="771" y="99"/>
                  </a:lnTo>
                  <a:lnTo>
                    <a:pt x="799" y="85"/>
                  </a:lnTo>
                  <a:lnTo>
                    <a:pt x="825" y="69"/>
                  </a:lnTo>
                  <a:lnTo>
                    <a:pt x="857" y="57"/>
                  </a:lnTo>
                  <a:lnTo>
                    <a:pt x="884" y="49"/>
                  </a:lnTo>
                  <a:lnTo>
                    <a:pt x="913" y="47"/>
                  </a:lnTo>
                  <a:lnTo>
                    <a:pt x="941" y="51"/>
                  </a:lnTo>
                  <a:lnTo>
                    <a:pt x="967" y="61"/>
                  </a:lnTo>
                  <a:lnTo>
                    <a:pt x="994" y="81"/>
                  </a:lnTo>
                  <a:lnTo>
                    <a:pt x="1010" y="99"/>
                  </a:lnTo>
                  <a:lnTo>
                    <a:pt x="1018" y="131"/>
                  </a:lnTo>
                  <a:lnTo>
                    <a:pt x="1014" y="166"/>
                  </a:lnTo>
                  <a:lnTo>
                    <a:pt x="1006" y="206"/>
                  </a:lnTo>
                  <a:lnTo>
                    <a:pt x="994" y="248"/>
                  </a:lnTo>
                  <a:lnTo>
                    <a:pt x="984" y="284"/>
                  </a:lnTo>
                  <a:lnTo>
                    <a:pt x="986" y="318"/>
                  </a:lnTo>
                  <a:lnTo>
                    <a:pt x="998" y="353"/>
                  </a:lnTo>
                  <a:lnTo>
                    <a:pt x="1018" y="381"/>
                  </a:lnTo>
                  <a:lnTo>
                    <a:pt x="1038" y="398"/>
                  </a:lnTo>
                  <a:lnTo>
                    <a:pt x="1065" y="408"/>
                  </a:lnTo>
                  <a:lnTo>
                    <a:pt x="1096" y="417"/>
                  </a:lnTo>
                  <a:lnTo>
                    <a:pt x="1138" y="425"/>
                  </a:lnTo>
                  <a:lnTo>
                    <a:pt x="1174" y="431"/>
                  </a:lnTo>
                  <a:lnTo>
                    <a:pt x="1218" y="433"/>
                  </a:lnTo>
                  <a:lnTo>
                    <a:pt x="1258" y="427"/>
                  </a:lnTo>
                  <a:lnTo>
                    <a:pt x="1294" y="421"/>
                  </a:lnTo>
                  <a:lnTo>
                    <a:pt x="1332" y="408"/>
                  </a:lnTo>
                  <a:lnTo>
                    <a:pt x="1366" y="393"/>
                  </a:lnTo>
                  <a:lnTo>
                    <a:pt x="1392" y="375"/>
                  </a:lnTo>
                  <a:lnTo>
                    <a:pt x="1419" y="356"/>
                  </a:lnTo>
                  <a:lnTo>
                    <a:pt x="1439" y="333"/>
                  </a:lnTo>
                  <a:lnTo>
                    <a:pt x="1457" y="306"/>
                  </a:lnTo>
                  <a:lnTo>
                    <a:pt x="1467" y="272"/>
                  </a:lnTo>
                  <a:lnTo>
                    <a:pt x="1469" y="216"/>
                  </a:lnTo>
                  <a:lnTo>
                    <a:pt x="1469" y="174"/>
                  </a:lnTo>
                  <a:lnTo>
                    <a:pt x="1474" y="137"/>
                  </a:lnTo>
                  <a:lnTo>
                    <a:pt x="1486" y="109"/>
                  </a:lnTo>
                  <a:lnTo>
                    <a:pt x="1504" y="85"/>
                  </a:lnTo>
                  <a:lnTo>
                    <a:pt x="1525" y="61"/>
                  </a:lnTo>
                  <a:lnTo>
                    <a:pt x="1551" y="42"/>
                  </a:lnTo>
                  <a:lnTo>
                    <a:pt x="1577" y="27"/>
                  </a:lnTo>
                  <a:lnTo>
                    <a:pt x="1612" y="15"/>
                  </a:lnTo>
                  <a:lnTo>
                    <a:pt x="1647" y="9"/>
                  </a:lnTo>
                  <a:lnTo>
                    <a:pt x="1683" y="5"/>
                  </a:lnTo>
                  <a:lnTo>
                    <a:pt x="1721" y="2"/>
                  </a:lnTo>
                  <a:lnTo>
                    <a:pt x="1761" y="0"/>
                  </a:lnTo>
                  <a:lnTo>
                    <a:pt x="1805" y="2"/>
                  </a:lnTo>
                  <a:lnTo>
                    <a:pt x="1839" y="5"/>
                  </a:lnTo>
                  <a:lnTo>
                    <a:pt x="1870" y="9"/>
                  </a:lnTo>
                  <a:lnTo>
                    <a:pt x="1901" y="15"/>
                  </a:lnTo>
                  <a:lnTo>
                    <a:pt x="1931" y="19"/>
                  </a:lnTo>
                  <a:lnTo>
                    <a:pt x="1964" y="22"/>
                  </a:lnTo>
                  <a:lnTo>
                    <a:pt x="2208" y="29"/>
                  </a:lnTo>
                  <a:lnTo>
                    <a:pt x="2497" y="1318"/>
                  </a:lnTo>
                  <a:lnTo>
                    <a:pt x="342" y="1314"/>
                  </a:lnTo>
                  <a:lnTo>
                    <a:pt x="344" y="1280"/>
                  </a:lnTo>
                  <a:lnTo>
                    <a:pt x="350" y="1250"/>
                  </a:lnTo>
                  <a:lnTo>
                    <a:pt x="358" y="1222"/>
                  </a:lnTo>
                  <a:lnTo>
                    <a:pt x="366" y="1200"/>
                  </a:lnTo>
                  <a:lnTo>
                    <a:pt x="378" y="1175"/>
                  </a:lnTo>
                  <a:lnTo>
                    <a:pt x="394" y="1147"/>
                  </a:lnTo>
                  <a:lnTo>
                    <a:pt x="412" y="1123"/>
                  </a:lnTo>
                  <a:lnTo>
                    <a:pt x="428" y="1103"/>
                  </a:lnTo>
                  <a:lnTo>
                    <a:pt x="449" y="1078"/>
                  </a:lnTo>
                  <a:lnTo>
                    <a:pt x="465" y="1058"/>
                  </a:lnTo>
                  <a:lnTo>
                    <a:pt x="477" y="1033"/>
                  </a:lnTo>
                  <a:lnTo>
                    <a:pt x="486" y="1008"/>
                  </a:lnTo>
                  <a:lnTo>
                    <a:pt x="492" y="970"/>
                  </a:lnTo>
                  <a:lnTo>
                    <a:pt x="490" y="936"/>
                  </a:lnTo>
                  <a:lnTo>
                    <a:pt x="484" y="914"/>
                  </a:lnTo>
                  <a:lnTo>
                    <a:pt x="475" y="891"/>
                  </a:lnTo>
                  <a:lnTo>
                    <a:pt x="461" y="871"/>
                  </a:lnTo>
                  <a:lnTo>
                    <a:pt x="443" y="854"/>
                  </a:lnTo>
                  <a:lnTo>
                    <a:pt x="422" y="844"/>
                  </a:lnTo>
                  <a:lnTo>
                    <a:pt x="396" y="837"/>
                  </a:lnTo>
                  <a:lnTo>
                    <a:pt x="368" y="834"/>
                  </a:lnTo>
                  <a:lnTo>
                    <a:pt x="338" y="837"/>
                  </a:lnTo>
                  <a:lnTo>
                    <a:pt x="310" y="841"/>
                  </a:lnTo>
                  <a:lnTo>
                    <a:pt x="282" y="849"/>
                  </a:lnTo>
                  <a:lnTo>
                    <a:pt x="246" y="861"/>
                  </a:lnTo>
                  <a:lnTo>
                    <a:pt x="215" y="871"/>
                  </a:lnTo>
                  <a:lnTo>
                    <a:pt x="184" y="879"/>
                  </a:lnTo>
                  <a:lnTo>
                    <a:pt x="146" y="884"/>
                  </a:lnTo>
                  <a:lnTo>
                    <a:pt x="116" y="884"/>
                  </a:lnTo>
                  <a:lnTo>
                    <a:pt x="89" y="876"/>
                  </a:lnTo>
                  <a:lnTo>
                    <a:pt x="61" y="866"/>
                  </a:lnTo>
                  <a:lnTo>
                    <a:pt x="40" y="851"/>
                  </a:lnTo>
                  <a:lnTo>
                    <a:pt x="20" y="831"/>
                  </a:lnTo>
                  <a:lnTo>
                    <a:pt x="6" y="801"/>
                  </a:lnTo>
                  <a:lnTo>
                    <a:pt x="0" y="769"/>
                  </a:lnTo>
                  <a:lnTo>
                    <a:pt x="4" y="737"/>
                  </a:lnTo>
                  <a:lnTo>
                    <a:pt x="14" y="704"/>
                  </a:lnTo>
                  <a:lnTo>
                    <a:pt x="24" y="680"/>
                  </a:lnTo>
                  <a:lnTo>
                    <a:pt x="42" y="654"/>
                  </a:lnTo>
                  <a:lnTo>
                    <a:pt x="61" y="632"/>
                  </a:lnTo>
                  <a:lnTo>
                    <a:pt x="81" y="618"/>
                  </a:lnTo>
                  <a:lnTo>
                    <a:pt x="105" y="600"/>
                  </a:lnTo>
                  <a:lnTo>
                    <a:pt x="130" y="590"/>
                  </a:lnTo>
                  <a:lnTo>
                    <a:pt x="156" y="582"/>
                  </a:lnTo>
                  <a:lnTo>
                    <a:pt x="184" y="578"/>
                  </a:lnTo>
                  <a:lnTo>
                    <a:pt x="218" y="570"/>
                  </a:lnTo>
                  <a:lnTo>
                    <a:pt x="254" y="565"/>
                  </a:lnTo>
                  <a:lnTo>
                    <a:pt x="284" y="558"/>
                  </a:lnTo>
                  <a:lnTo>
                    <a:pt x="314" y="542"/>
                  </a:lnTo>
                  <a:lnTo>
                    <a:pt x="335" y="525"/>
                  </a:lnTo>
                  <a:lnTo>
                    <a:pt x="352" y="503"/>
                  </a:lnTo>
                  <a:lnTo>
                    <a:pt x="366" y="478"/>
                  </a:lnTo>
                  <a:lnTo>
                    <a:pt x="374" y="453"/>
                  </a:lnTo>
                  <a:lnTo>
                    <a:pt x="380" y="421"/>
                  </a:lnTo>
                  <a:lnTo>
                    <a:pt x="382" y="378"/>
                  </a:lnTo>
                  <a:lnTo>
                    <a:pt x="380" y="341"/>
                  </a:lnTo>
                  <a:lnTo>
                    <a:pt x="378" y="301"/>
                  </a:lnTo>
                  <a:lnTo>
                    <a:pt x="376" y="258"/>
                  </a:lnTo>
                  <a:lnTo>
                    <a:pt x="374" y="208"/>
                  </a:lnTo>
                  <a:lnTo>
                    <a:pt x="372" y="166"/>
                  </a:lnTo>
                  <a:lnTo>
                    <a:pt x="374" y="139"/>
                  </a:lnTo>
                  <a:lnTo>
                    <a:pt x="378" y="121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70" name="Rectangle 14"/>
            <p:cNvSpPr>
              <a:spLocks noChangeArrowheads="1"/>
            </p:cNvSpPr>
            <p:nvPr/>
          </p:nvSpPr>
          <p:spPr bwMode="auto">
            <a:xfrm>
              <a:off x="3535" y="4052"/>
              <a:ext cx="2178" cy="253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71" name="Freeform 15"/>
            <p:cNvSpPr>
              <a:spLocks/>
            </p:cNvSpPr>
            <p:nvPr/>
          </p:nvSpPr>
          <p:spPr bwMode="auto">
            <a:xfrm>
              <a:off x="2715" y="2778"/>
              <a:ext cx="2305" cy="1294"/>
            </a:xfrm>
            <a:custGeom>
              <a:avLst/>
              <a:gdLst>
                <a:gd name="T0" fmla="*/ 401 w 2305"/>
                <a:gd name="T1" fmla="*/ 105 h 1294"/>
                <a:gd name="T2" fmla="*/ 474 w 2305"/>
                <a:gd name="T3" fmla="*/ 122 h 1294"/>
                <a:gd name="T4" fmla="*/ 553 w 2305"/>
                <a:gd name="T5" fmla="*/ 142 h 1294"/>
                <a:gd name="T6" fmla="*/ 634 w 2305"/>
                <a:gd name="T7" fmla="*/ 134 h 1294"/>
                <a:gd name="T8" fmla="*/ 711 w 2305"/>
                <a:gd name="T9" fmla="*/ 97 h 1294"/>
                <a:gd name="T10" fmla="*/ 791 w 2305"/>
                <a:gd name="T11" fmla="*/ 56 h 1294"/>
                <a:gd name="T12" fmla="*/ 868 w 2305"/>
                <a:gd name="T13" fmla="*/ 50 h 1294"/>
                <a:gd name="T14" fmla="*/ 932 w 2305"/>
                <a:gd name="T15" fmla="*/ 97 h 1294"/>
                <a:gd name="T16" fmla="*/ 928 w 2305"/>
                <a:gd name="T17" fmla="*/ 202 h 1294"/>
                <a:gd name="T18" fmla="*/ 909 w 2305"/>
                <a:gd name="T19" fmla="*/ 312 h 1294"/>
                <a:gd name="T20" fmla="*/ 958 w 2305"/>
                <a:gd name="T21" fmla="*/ 390 h 1294"/>
                <a:gd name="T22" fmla="*/ 1050 w 2305"/>
                <a:gd name="T23" fmla="*/ 417 h 1294"/>
                <a:gd name="T24" fmla="*/ 1161 w 2305"/>
                <a:gd name="T25" fmla="*/ 419 h 1294"/>
                <a:gd name="T26" fmla="*/ 1260 w 2305"/>
                <a:gd name="T27" fmla="*/ 386 h 1294"/>
                <a:gd name="T28" fmla="*/ 1328 w 2305"/>
                <a:gd name="T29" fmla="*/ 327 h 1294"/>
                <a:gd name="T30" fmla="*/ 1355 w 2305"/>
                <a:gd name="T31" fmla="*/ 212 h 1294"/>
                <a:gd name="T32" fmla="*/ 1371 w 2305"/>
                <a:gd name="T33" fmla="*/ 107 h 1294"/>
                <a:gd name="T34" fmla="*/ 1431 w 2305"/>
                <a:gd name="T35" fmla="*/ 41 h 1294"/>
                <a:gd name="T36" fmla="*/ 1519 w 2305"/>
                <a:gd name="T37" fmla="*/ 9 h 1294"/>
                <a:gd name="T38" fmla="*/ 1625 w 2305"/>
                <a:gd name="T39" fmla="*/ 0 h 1294"/>
                <a:gd name="T40" fmla="*/ 1725 w 2305"/>
                <a:gd name="T41" fmla="*/ 9 h 1294"/>
                <a:gd name="T42" fmla="*/ 1812 w 2305"/>
                <a:gd name="T43" fmla="*/ 21 h 1294"/>
                <a:gd name="T44" fmla="*/ 315 w 2305"/>
                <a:gd name="T45" fmla="*/ 1289 h 1294"/>
                <a:gd name="T46" fmla="*/ 330 w 2305"/>
                <a:gd name="T47" fmla="*/ 1199 h 1294"/>
                <a:gd name="T48" fmla="*/ 364 w 2305"/>
                <a:gd name="T49" fmla="*/ 1125 h 1294"/>
                <a:gd name="T50" fmla="*/ 414 w 2305"/>
                <a:gd name="T51" fmla="*/ 1057 h 1294"/>
                <a:gd name="T52" fmla="*/ 448 w 2305"/>
                <a:gd name="T53" fmla="*/ 989 h 1294"/>
                <a:gd name="T54" fmla="*/ 447 w 2305"/>
                <a:gd name="T55" fmla="*/ 897 h 1294"/>
                <a:gd name="T56" fmla="*/ 408 w 2305"/>
                <a:gd name="T57" fmla="*/ 838 h 1294"/>
                <a:gd name="T58" fmla="*/ 339 w 2305"/>
                <a:gd name="T59" fmla="*/ 818 h 1294"/>
                <a:gd name="T60" fmla="*/ 260 w 2305"/>
                <a:gd name="T61" fmla="*/ 833 h 1294"/>
                <a:gd name="T62" fmla="*/ 170 w 2305"/>
                <a:gd name="T63" fmla="*/ 862 h 1294"/>
                <a:gd name="T64" fmla="*/ 82 w 2305"/>
                <a:gd name="T65" fmla="*/ 860 h 1294"/>
                <a:gd name="T66" fmla="*/ 18 w 2305"/>
                <a:gd name="T67" fmla="*/ 815 h 1294"/>
                <a:gd name="T68" fmla="*/ 3 w 2305"/>
                <a:gd name="T69" fmla="*/ 723 h 1294"/>
                <a:gd name="T70" fmla="*/ 39 w 2305"/>
                <a:gd name="T71" fmla="*/ 642 h 1294"/>
                <a:gd name="T72" fmla="*/ 97 w 2305"/>
                <a:gd name="T73" fmla="*/ 589 h 1294"/>
                <a:gd name="T74" fmla="*/ 170 w 2305"/>
                <a:gd name="T75" fmla="*/ 567 h 1294"/>
                <a:gd name="T76" fmla="*/ 262 w 2305"/>
                <a:gd name="T77" fmla="*/ 547 h 1294"/>
                <a:gd name="T78" fmla="*/ 325 w 2305"/>
                <a:gd name="T79" fmla="*/ 493 h 1294"/>
                <a:gd name="T80" fmla="*/ 351 w 2305"/>
                <a:gd name="T81" fmla="*/ 413 h 1294"/>
                <a:gd name="T82" fmla="*/ 349 w 2305"/>
                <a:gd name="T83" fmla="*/ 296 h 1294"/>
                <a:gd name="T84" fmla="*/ 343 w 2305"/>
                <a:gd name="T85" fmla="*/ 163 h 12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05"/>
                <a:gd name="T130" fmla="*/ 0 h 1294"/>
                <a:gd name="T131" fmla="*/ 2305 w 2305"/>
                <a:gd name="T132" fmla="*/ 1294 h 12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05" h="1294">
                  <a:moveTo>
                    <a:pt x="349" y="119"/>
                  </a:moveTo>
                  <a:lnTo>
                    <a:pt x="371" y="112"/>
                  </a:lnTo>
                  <a:lnTo>
                    <a:pt x="401" y="105"/>
                  </a:lnTo>
                  <a:lnTo>
                    <a:pt x="427" y="107"/>
                  </a:lnTo>
                  <a:lnTo>
                    <a:pt x="450" y="114"/>
                  </a:lnTo>
                  <a:lnTo>
                    <a:pt x="474" y="122"/>
                  </a:lnTo>
                  <a:lnTo>
                    <a:pt x="501" y="129"/>
                  </a:lnTo>
                  <a:lnTo>
                    <a:pt x="530" y="136"/>
                  </a:lnTo>
                  <a:lnTo>
                    <a:pt x="553" y="142"/>
                  </a:lnTo>
                  <a:lnTo>
                    <a:pt x="582" y="144"/>
                  </a:lnTo>
                  <a:lnTo>
                    <a:pt x="609" y="142"/>
                  </a:lnTo>
                  <a:lnTo>
                    <a:pt x="634" y="134"/>
                  </a:lnTo>
                  <a:lnTo>
                    <a:pt x="662" y="124"/>
                  </a:lnTo>
                  <a:lnTo>
                    <a:pt x="688" y="112"/>
                  </a:lnTo>
                  <a:lnTo>
                    <a:pt x="711" y="97"/>
                  </a:lnTo>
                  <a:lnTo>
                    <a:pt x="737" y="83"/>
                  </a:lnTo>
                  <a:lnTo>
                    <a:pt x="761" y="68"/>
                  </a:lnTo>
                  <a:lnTo>
                    <a:pt x="791" y="56"/>
                  </a:lnTo>
                  <a:lnTo>
                    <a:pt x="815" y="48"/>
                  </a:lnTo>
                  <a:lnTo>
                    <a:pt x="842" y="46"/>
                  </a:lnTo>
                  <a:lnTo>
                    <a:pt x="868" y="50"/>
                  </a:lnTo>
                  <a:lnTo>
                    <a:pt x="893" y="60"/>
                  </a:lnTo>
                  <a:lnTo>
                    <a:pt x="917" y="80"/>
                  </a:lnTo>
                  <a:lnTo>
                    <a:pt x="932" y="97"/>
                  </a:lnTo>
                  <a:lnTo>
                    <a:pt x="939" y="129"/>
                  </a:lnTo>
                  <a:lnTo>
                    <a:pt x="935" y="163"/>
                  </a:lnTo>
                  <a:lnTo>
                    <a:pt x="928" y="202"/>
                  </a:lnTo>
                  <a:lnTo>
                    <a:pt x="917" y="244"/>
                  </a:lnTo>
                  <a:lnTo>
                    <a:pt x="908" y="278"/>
                  </a:lnTo>
                  <a:lnTo>
                    <a:pt x="909" y="312"/>
                  </a:lnTo>
                  <a:lnTo>
                    <a:pt x="921" y="347"/>
                  </a:lnTo>
                  <a:lnTo>
                    <a:pt x="939" y="374"/>
                  </a:lnTo>
                  <a:lnTo>
                    <a:pt x="958" y="390"/>
                  </a:lnTo>
                  <a:lnTo>
                    <a:pt x="983" y="400"/>
                  </a:lnTo>
                  <a:lnTo>
                    <a:pt x="1011" y="410"/>
                  </a:lnTo>
                  <a:lnTo>
                    <a:pt x="1050" y="417"/>
                  </a:lnTo>
                  <a:lnTo>
                    <a:pt x="1084" y="423"/>
                  </a:lnTo>
                  <a:lnTo>
                    <a:pt x="1124" y="425"/>
                  </a:lnTo>
                  <a:lnTo>
                    <a:pt x="1161" y="419"/>
                  </a:lnTo>
                  <a:lnTo>
                    <a:pt x="1194" y="413"/>
                  </a:lnTo>
                  <a:lnTo>
                    <a:pt x="1229" y="400"/>
                  </a:lnTo>
                  <a:lnTo>
                    <a:pt x="1260" y="386"/>
                  </a:lnTo>
                  <a:lnTo>
                    <a:pt x="1285" y="368"/>
                  </a:lnTo>
                  <a:lnTo>
                    <a:pt x="1309" y="349"/>
                  </a:lnTo>
                  <a:lnTo>
                    <a:pt x="1328" y="327"/>
                  </a:lnTo>
                  <a:lnTo>
                    <a:pt x="1344" y="300"/>
                  </a:lnTo>
                  <a:lnTo>
                    <a:pt x="1354" y="266"/>
                  </a:lnTo>
                  <a:lnTo>
                    <a:pt x="1355" y="212"/>
                  </a:lnTo>
                  <a:lnTo>
                    <a:pt x="1355" y="171"/>
                  </a:lnTo>
                  <a:lnTo>
                    <a:pt x="1360" y="134"/>
                  </a:lnTo>
                  <a:lnTo>
                    <a:pt x="1371" y="107"/>
                  </a:lnTo>
                  <a:lnTo>
                    <a:pt x="1388" y="83"/>
                  </a:lnTo>
                  <a:lnTo>
                    <a:pt x="1407" y="60"/>
                  </a:lnTo>
                  <a:lnTo>
                    <a:pt x="1431" y="41"/>
                  </a:lnTo>
                  <a:lnTo>
                    <a:pt x="1455" y="27"/>
                  </a:lnTo>
                  <a:lnTo>
                    <a:pt x="1488" y="15"/>
                  </a:lnTo>
                  <a:lnTo>
                    <a:pt x="1519" y="9"/>
                  </a:lnTo>
                  <a:lnTo>
                    <a:pt x="1553" y="5"/>
                  </a:lnTo>
                  <a:lnTo>
                    <a:pt x="1588" y="2"/>
                  </a:lnTo>
                  <a:lnTo>
                    <a:pt x="1625" y="0"/>
                  </a:lnTo>
                  <a:lnTo>
                    <a:pt x="1666" y="2"/>
                  </a:lnTo>
                  <a:lnTo>
                    <a:pt x="1697" y="5"/>
                  </a:lnTo>
                  <a:lnTo>
                    <a:pt x="1725" y="9"/>
                  </a:lnTo>
                  <a:lnTo>
                    <a:pt x="1754" y="15"/>
                  </a:lnTo>
                  <a:lnTo>
                    <a:pt x="1782" y="19"/>
                  </a:lnTo>
                  <a:lnTo>
                    <a:pt x="1812" y="21"/>
                  </a:lnTo>
                  <a:lnTo>
                    <a:pt x="2037" y="29"/>
                  </a:lnTo>
                  <a:lnTo>
                    <a:pt x="2304" y="1293"/>
                  </a:lnTo>
                  <a:lnTo>
                    <a:pt x="315" y="1289"/>
                  </a:lnTo>
                  <a:lnTo>
                    <a:pt x="317" y="1256"/>
                  </a:lnTo>
                  <a:lnTo>
                    <a:pt x="323" y="1226"/>
                  </a:lnTo>
                  <a:lnTo>
                    <a:pt x="330" y="1199"/>
                  </a:lnTo>
                  <a:lnTo>
                    <a:pt x="338" y="1178"/>
                  </a:lnTo>
                  <a:lnTo>
                    <a:pt x="349" y="1153"/>
                  </a:lnTo>
                  <a:lnTo>
                    <a:pt x="364" y="1125"/>
                  </a:lnTo>
                  <a:lnTo>
                    <a:pt x="380" y="1102"/>
                  </a:lnTo>
                  <a:lnTo>
                    <a:pt x="395" y="1082"/>
                  </a:lnTo>
                  <a:lnTo>
                    <a:pt x="414" y="1057"/>
                  </a:lnTo>
                  <a:lnTo>
                    <a:pt x="429" y="1038"/>
                  </a:lnTo>
                  <a:lnTo>
                    <a:pt x="440" y="1014"/>
                  </a:lnTo>
                  <a:lnTo>
                    <a:pt x="448" y="989"/>
                  </a:lnTo>
                  <a:lnTo>
                    <a:pt x="454" y="952"/>
                  </a:lnTo>
                  <a:lnTo>
                    <a:pt x="452" y="918"/>
                  </a:lnTo>
                  <a:lnTo>
                    <a:pt x="447" y="897"/>
                  </a:lnTo>
                  <a:lnTo>
                    <a:pt x="438" y="874"/>
                  </a:lnTo>
                  <a:lnTo>
                    <a:pt x="425" y="854"/>
                  </a:lnTo>
                  <a:lnTo>
                    <a:pt x="408" y="838"/>
                  </a:lnTo>
                  <a:lnTo>
                    <a:pt x="390" y="828"/>
                  </a:lnTo>
                  <a:lnTo>
                    <a:pt x="365" y="821"/>
                  </a:lnTo>
                  <a:lnTo>
                    <a:pt x="339" y="818"/>
                  </a:lnTo>
                  <a:lnTo>
                    <a:pt x="311" y="821"/>
                  </a:lnTo>
                  <a:lnTo>
                    <a:pt x="286" y="825"/>
                  </a:lnTo>
                  <a:lnTo>
                    <a:pt x="260" y="833"/>
                  </a:lnTo>
                  <a:lnTo>
                    <a:pt x="227" y="845"/>
                  </a:lnTo>
                  <a:lnTo>
                    <a:pt x="199" y="854"/>
                  </a:lnTo>
                  <a:lnTo>
                    <a:pt x="170" y="862"/>
                  </a:lnTo>
                  <a:lnTo>
                    <a:pt x="135" y="867"/>
                  </a:lnTo>
                  <a:lnTo>
                    <a:pt x="107" y="867"/>
                  </a:lnTo>
                  <a:lnTo>
                    <a:pt x="82" y="860"/>
                  </a:lnTo>
                  <a:lnTo>
                    <a:pt x="56" y="850"/>
                  </a:lnTo>
                  <a:lnTo>
                    <a:pt x="37" y="835"/>
                  </a:lnTo>
                  <a:lnTo>
                    <a:pt x="18" y="815"/>
                  </a:lnTo>
                  <a:lnTo>
                    <a:pt x="5" y="786"/>
                  </a:lnTo>
                  <a:lnTo>
                    <a:pt x="0" y="754"/>
                  </a:lnTo>
                  <a:lnTo>
                    <a:pt x="3" y="723"/>
                  </a:lnTo>
                  <a:lnTo>
                    <a:pt x="13" y="690"/>
                  </a:lnTo>
                  <a:lnTo>
                    <a:pt x="22" y="667"/>
                  </a:lnTo>
                  <a:lnTo>
                    <a:pt x="39" y="642"/>
                  </a:lnTo>
                  <a:lnTo>
                    <a:pt x="56" y="620"/>
                  </a:lnTo>
                  <a:lnTo>
                    <a:pt x="75" y="606"/>
                  </a:lnTo>
                  <a:lnTo>
                    <a:pt x="97" y="589"/>
                  </a:lnTo>
                  <a:lnTo>
                    <a:pt x="120" y="579"/>
                  </a:lnTo>
                  <a:lnTo>
                    <a:pt x="144" y="571"/>
                  </a:lnTo>
                  <a:lnTo>
                    <a:pt x="170" y="567"/>
                  </a:lnTo>
                  <a:lnTo>
                    <a:pt x="201" y="559"/>
                  </a:lnTo>
                  <a:lnTo>
                    <a:pt x="234" y="554"/>
                  </a:lnTo>
                  <a:lnTo>
                    <a:pt x="262" y="547"/>
                  </a:lnTo>
                  <a:lnTo>
                    <a:pt x="290" y="532"/>
                  </a:lnTo>
                  <a:lnTo>
                    <a:pt x="309" y="515"/>
                  </a:lnTo>
                  <a:lnTo>
                    <a:pt x="325" y="493"/>
                  </a:lnTo>
                  <a:lnTo>
                    <a:pt x="338" y="469"/>
                  </a:lnTo>
                  <a:lnTo>
                    <a:pt x="345" y="444"/>
                  </a:lnTo>
                  <a:lnTo>
                    <a:pt x="351" y="413"/>
                  </a:lnTo>
                  <a:lnTo>
                    <a:pt x="352" y="370"/>
                  </a:lnTo>
                  <a:lnTo>
                    <a:pt x="351" y="335"/>
                  </a:lnTo>
                  <a:lnTo>
                    <a:pt x="349" y="296"/>
                  </a:lnTo>
                  <a:lnTo>
                    <a:pt x="347" y="253"/>
                  </a:lnTo>
                  <a:lnTo>
                    <a:pt x="345" y="205"/>
                  </a:lnTo>
                  <a:lnTo>
                    <a:pt x="343" y="163"/>
                  </a:lnTo>
                  <a:lnTo>
                    <a:pt x="345" y="136"/>
                  </a:lnTo>
                  <a:lnTo>
                    <a:pt x="349" y="119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72" name="Rectangle 16"/>
            <p:cNvSpPr>
              <a:spLocks noChangeArrowheads="1"/>
            </p:cNvSpPr>
            <p:nvPr/>
          </p:nvSpPr>
          <p:spPr bwMode="auto">
            <a:xfrm>
              <a:off x="3017" y="4062"/>
              <a:ext cx="2009" cy="249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73" name="Freeform 17"/>
            <p:cNvSpPr>
              <a:spLocks/>
            </p:cNvSpPr>
            <p:nvPr/>
          </p:nvSpPr>
          <p:spPr bwMode="auto">
            <a:xfrm>
              <a:off x="2730" y="1849"/>
              <a:ext cx="2363" cy="1188"/>
            </a:xfrm>
            <a:custGeom>
              <a:avLst/>
              <a:gdLst>
                <a:gd name="T0" fmla="*/ 419 w 2363"/>
                <a:gd name="T1" fmla="*/ 0 h 1188"/>
                <a:gd name="T2" fmla="*/ 402 w 2363"/>
                <a:gd name="T3" fmla="*/ 74 h 1188"/>
                <a:gd name="T4" fmla="*/ 435 w 2363"/>
                <a:gd name="T5" fmla="*/ 151 h 1188"/>
                <a:gd name="T6" fmla="*/ 471 w 2363"/>
                <a:gd name="T7" fmla="*/ 216 h 1188"/>
                <a:gd name="T8" fmla="*/ 493 w 2363"/>
                <a:gd name="T9" fmla="*/ 293 h 1188"/>
                <a:gd name="T10" fmla="*/ 487 w 2363"/>
                <a:gd name="T11" fmla="*/ 356 h 1188"/>
                <a:gd name="T12" fmla="*/ 461 w 2363"/>
                <a:gd name="T13" fmla="*/ 416 h 1188"/>
                <a:gd name="T14" fmla="*/ 400 w 2363"/>
                <a:gd name="T15" fmla="*/ 450 h 1188"/>
                <a:gd name="T16" fmla="*/ 324 w 2363"/>
                <a:gd name="T17" fmla="*/ 425 h 1188"/>
                <a:gd name="T18" fmla="*/ 253 w 2363"/>
                <a:gd name="T19" fmla="*/ 378 h 1188"/>
                <a:gd name="T20" fmla="*/ 195 w 2363"/>
                <a:gd name="T21" fmla="*/ 340 h 1188"/>
                <a:gd name="T22" fmla="*/ 128 w 2363"/>
                <a:gd name="T23" fmla="*/ 335 h 1188"/>
                <a:gd name="T24" fmla="*/ 66 w 2363"/>
                <a:gd name="T25" fmla="*/ 374 h 1188"/>
                <a:gd name="T26" fmla="*/ 14 w 2363"/>
                <a:gd name="T27" fmla="*/ 455 h 1188"/>
                <a:gd name="T28" fmla="*/ 2 w 2363"/>
                <a:gd name="T29" fmla="*/ 547 h 1188"/>
                <a:gd name="T30" fmla="*/ 22 w 2363"/>
                <a:gd name="T31" fmla="*/ 637 h 1188"/>
                <a:gd name="T32" fmla="*/ 72 w 2363"/>
                <a:gd name="T33" fmla="*/ 709 h 1188"/>
                <a:gd name="T34" fmla="*/ 157 w 2363"/>
                <a:gd name="T35" fmla="*/ 761 h 1188"/>
                <a:gd name="T36" fmla="*/ 280 w 2363"/>
                <a:gd name="T37" fmla="*/ 772 h 1188"/>
                <a:gd name="T38" fmla="*/ 380 w 2363"/>
                <a:gd name="T39" fmla="*/ 775 h 1188"/>
                <a:gd name="T40" fmla="*/ 433 w 2363"/>
                <a:gd name="T41" fmla="*/ 842 h 1188"/>
                <a:gd name="T42" fmla="*/ 425 w 2363"/>
                <a:gd name="T43" fmla="*/ 925 h 1188"/>
                <a:gd name="T44" fmla="*/ 384 w 2363"/>
                <a:gd name="T45" fmla="*/ 1025 h 1188"/>
                <a:gd name="T46" fmla="*/ 370 w 2363"/>
                <a:gd name="T47" fmla="*/ 1108 h 1188"/>
                <a:gd name="T48" fmla="*/ 479 w 2363"/>
                <a:gd name="T49" fmla="*/ 1124 h 1188"/>
                <a:gd name="T50" fmla="*/ 608 w 2363"/>
                <a:gd name="T51" fmla="*/ 1139 h 1188"/>
                <a:gd name="T52" fmla="*/ 789 w 2363"/>
                <a:gd name="T53" fmla="*/ 1139 h 1188"/>
                <a:gd name="T54" fmla="*/ 892 w 2363"/>
                <a:gd name="T55" fmla="*/ 1119 h 1188"/>
                <a:gd name="T56" fmla="*/ 950 w 2363"/>
                <a:gd name="T57" fmla="*/ 1074 h 1188"/>
                <a:gd name="T58" fmla="*/ 950 w 2363"/>
                <a:gd name="T59" fmla="*/ 997 h 1188"/>
                <a:gd name="T60" fmla="*/ 930 w 2363"/>
                <a:gd name="T61" fmla="*/ 910 h 1188"/>
                <a:gd name="T62" fmla="*/ 985 w 2363"/>
                <a:gd name="T63" fmla="*/ 844 h 1188"/>
                <a:gd name="T64" fmla="*/ 1083 w 2363"/>
                <a:gd name="T65" fmla="*/ 813 h 1188"/>
                <a:gd name="T66" fmla="*/ 1196 w 2363"/>
                <a:gd name="T67" fmla="*/ 802 h 1188"/>
                <a:gd name="T68" fmla="*/ 1293 w 2363"/>
                <a:gd name="T69" fmla="*/ 824 h 1188"/>
                <a:gd name="T70" fmla="*/ 1369 w 2363"/>
                <a:gd name="T71" fmla="*/ 880 h 1188"/>
                <a:gd name="T72" fmla="*/ 1377 w 2363"/>
                <a:gd name="T73" fmla="*/ 952 h 1188"/>
                <a:gd name="T74" fmla="*/ 1337 w 2363"/>
                <a:gd name="T75" fmla="*/ 1040 h 1188"/>
                <a:gd name="T76" fmla="*/ 1337 w 2363"/>
                <a:gd name="T77" fmla="*/ 1126 h 1188"/>
                <a:gd name="T78" fmla="*/ 1402 w 2363"/>
                <a:gd name="T79" fmla="*/ 1169 h 1188"/>
                <a:gd name="T80" fmla="*/ 1510 w 2363"/>
                <a:gd name="T81" fmla="*/ 1187 h 1188"/>
                <a:gd name="T82" fmla="*/ 1649 w 2363"/>
                <a:gd name="T83" fmla="*/ 1175 h 1188"/>
                <a:gd name="T84" fmla="*/ 1800 w 2363"/>
                <a:gd name="T85" fmla="*/ 1148 h 1188"/>
                <a:gd name="T86" fmla="*/ 2014 w 2363"/>
                <a:gd name="T87" fmla="*/ 1099 h 1188"/>
                <a:gd name="T88" fmla="*/ 1978 w 2363"/>
                <a:gd name="T89" fmla="*/ 1018 h 1188"/>
                <a:gd name="T90" fmla="*/ 1955 w 2363"/>
                <a:gd name="T91" fmla="*/ 912 h 1188"/>
                <a:gd name="T92" fmla="*/ 1976 w 2363"/>
                <a:gd name="T93" fmla="*/ 795 h 1188"/>
                <a:gd name="T94" fmla="*/ 2046 w 2363"/>
                <a:gd name="T95" fmla="*/ 689 h 1188"/>
                <a:gd name="T96" fmla="*/ 2139 w 2363"/>
                <a:gd name="T97" fmla="*/ 630 h 1188"/>
                <a:gd name="T98" fmla="*/ 2242 w 2363"/>
                <a:gd name="T99" fmla="*/ 579 h 1188"/>
                <a:gd name="T100" fmla="*/ 2314 w 2363"/>
                <a:gd name="T101" fmla="*/ 522 h 1188"/>
                <a:gd name="T102" fmla="*/ 2358 w 2363"/>
                <a:gd name="T103" fmla="*/ 437 h 1188"/>
                <a:gd name="T104" fmla="*/ 2342 w 2363"/>
                <a:gd name="T105" fmla="*/ 331 h 1188"/>
                <a:gd name="T106" fmla="*/ 2266 w 2363"/>
                <a:gd name="T107" fmla="*/ 272 h 1188"/>
                <a:gd name="T108" fmla="*/ 2183 w 2363"/>
                <a:gd name="T109" fmla="*/ 304 h 1188"/>
                <a:gd name="T110" fmla="*/ 2121 w 2363"/>
                <a:gd name="T111" fmla="*/ 380 h 1188"/>
                <a:gd name="T112" fmla="*/ 2036 w 2363"/>
                <a:gd name="T113" fmla="*/ 403 h 1188"/>
                <a:gd name="T114" fmla="*/ 1964 w 2363"/>
                <a:gd name="T115" fmla="*/ 356 h 1188"/>
                <a:gd name="T116" fmla="*/ 1931 w 2363"/>
                <a:gd name="T117" fmla="*/ 270 h 1188"/>
                <a:gd name="T118" fmla="*/ 1937 w 2363"/>
                <a:gd name="T119" fmla="*/ 166 h 1188"/>
                <a:gd name="T120" fmla="*/ 1966 w 2363"/>
                <a:gd name="T121" fmla="*/ 58 h 11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3"/>
                <a:gd name="T184" fmla="*/ 0 h 1188"/>
                <a:gd name="T185" fmla="*/ 2363 w 2363"/>
                <a:gd name="T186" fmla="*/ 1188 h 11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3" h="1188">
                  <a:moveTo>
                    <a:pt x="1978" y="31"/>
                  </a:moveTo>
                  <a:lnTo>
                    <a:pt x="1998" y="0"/>
                  </a:lnTo>
                  <a:lnTo>
                    <a:pt x="419" y="0"/>
                  </a:lnTo>
                  <a:lnTo>
                    <a:pt x="408" y="18"/>
                  </a:lnTo>
                  <a:lnTo>
                    <a:pt x="402" y="45"/>
                  </a:lnTo>
                  <a:lnTo>
                    <a:pt x="402" y="74"/>
                  </a:lnTo>
                  <a:lnTo>
                    <a:pt x="408" y="99"/>
                  </a:lnTo>
                  <a:lnTo>
                    <a:pt x="421" y="126"/>
                  </a:lnTo>
                  <a:lnTo>
                    <a:pt x="435" y="151"/>
                  </a:lnTo>
                  <a:lnTo>
                    <a:pt x="447" y="171"/>
                  </a:lnTo>
                  <a:lnTo>
                    <a:pt x="461" y="193"/>
                  </a:lnTo>
                  <a:lnTo>
                    <a:pt x="471" y="216"/>
                  </a:lnTo>
                  <a:lnTo>
                    <a:pt x="483" y="243"/>
                  </a:lnTo>
                  <a:lnTo>
                    <a:pt x="489" y="268"/>
                  </a:lnTo>
                  <a:lnTo>
                    <a:pt x="493" y="293"/>
                  </a:lnTo>
                  <a:lnTo>
                    <a:pt x="493" y="315"/>
                  </a:lnTo>
                  <a:lnTo>
                    <a:pt x="491" y="340"/>
                  </a:lnTo>
                  <a:lnTo>
                    <a:pt x="487" y="356"/>
                  </a:lnTo>
                  <a:lnTo>
                    <a:pt x="481" y="380"/>
                  </a:lnTo>
                  <a:lnTo>
                    <a:pt x="473" y="401"/>
                  </a:lnTo>
                  <a:lnTo>
                    <a:pt x="461" y="416"/>
                  </a:lnTo>
                  <a:lnTo>
                    <a:pt x="447" y="432"/>
                  </a:lnTo>
                  <a:lnTo>
                    <a:pt x="429" y="443"/>
                  </a:lnTo>
                  <a:lnTo>
                    <a:pt x="400" y="450"/>
                  </a:lnTo>
                  <a:lnTo>
                    <a:pt x="376" y="448"/>
                  </a:lnTo>
                  <a:lnTo>
                    <a:pt x="352" y="439"/>
                  </a:lnTo>
                  <a:lnTo>
                    <a:pt x="324" y="425"/>
                  </a:lnTo>
                  <a:lnTo>
                    <a:pt x="294" y="410"/>
                  </a:lnTo>
                  <a:lnTo>
                    <a:pt x="274" y="394"/>
                  </a:lnTo>
                  <a:lnTo>
                    <a:pt x="253" y="378"/>
                  </a:lnTo>
                  <a:lnTo>
                    <a:pt x="233" y="365"/>
                  </a:lnTo>
                  <a:lnTo>
                    <a:pt x="215" y="351"/>
                  </a:lnTo>
                  <a:lnTo>
                    <a:pt x="195" y="340"/>
                  </a:lnTo>
                  <a:lnTo>
                    <a:pt x="173" y="333"/>
                  </a:lnTo>
                  <a:lnTo>
                    <a:pt x="149" y="331"/>
                  </a:lnTo>
                  <a:lnTo>
                    <a:pt x="128" y="335"/>
                  </a:lnTo>
                  <a:lnTo>
                    <a:pt x="104" y="344"/>
                  </a:lnTo>
                  <a:lnTo>
                    <a:pt x="86" y="358"/>
                  </a:lnTo>
                  <a:lnTo>
                    <a:pt x="66" y="374"/>
                  </a:lnTo>
                  <a:lnTo>
                    <a:pt x="46" y="396"/>
                  </a:lnTo>
                  <a:lnTo>
                    <a:pt x="30" y="421"/>
                  </a:lnTo>
                  <a:lnTo>
                    <a:pt x="14" y="455"/>
                  </a:lnTo>
                  <a:lnTo>
                    <a:pt x="6" y="484"/>
                  </a:lnTo>
                  <a:lnTo>
                    <a:pt x="0" y="513"/>
                  </a:lnTo>
                  <a:lnTo>
                    <a:pt x="2" y="547"/>
                  </a:lnTo>
                  <a:lnTo>
                    <a:pt x="4" y="576"/>
                  </a:lnTo>
                  <a:lnTo>
                    <a:pt x="12" y="610"/>
                  </a:lnTo>
                  <a:lnTo>
                    <a:pt x="22" y="637"/>
                  </a:lnTo>
                  <a:lnTo>
                    <a:pt x="36" y="666"/>
                  </a:lnTo>
                  <a:lnTo>
                    <a:pt x="52" y="689"/>
                  </a:lnTo>
                  <a:lnTo>
                    <a:pt x="72" y="709"/>
                  </a:lnTo>
                  <a:lnTo>
                    <a:pt x="94" y="729"/>
                  </a:lnTo>
                  <a:lnTo>
                    <a:pt x="126" y="748"/>
                  </a:lnTo>
                  <a:lnTo>
                    <a:pt x="157" y="761"/>
                  </a:lnTo>
                  <a:lnTo>
                    <a:pt x="193" y="770"/>
                  </a:lnTo>
                  <a:lnTo>
                    <a:pt x="233" y="775"/>
                  </a:lnTo>
                  <a:lnTo>
                    <a:pt x="280" y="772"/>
                  </a:lnTo>
                  <a:lnTo>
                    <a:pt x="314" y="770"/>
                  </a:lnTo>
                  <a:lnTo>
                    <a:pt x="348" y="768"/>
                  </a:lnTo>
                  <a:lnTo>
                    <a:pt x="380" y="775"/>
                  </a:lnTo>
                  <a:lnTo>
                    <a:pt x="402" y="788"/>
                  </a:lnTo>
                  <a:lnTo>
                    <a:pt x="421" y="813"/>
                  </a:lnTo>
                  <a:lnTo>
                    <a:pt x="433" y="842"/>
                  </a:lnTo>
                  <a:lnTo>
                    <a:pt x="435" y="871"/>
                  </a:lnTo>
                  <a:lnTo>
                    <a:pt x="433" y="896"/>
                  </a:lnTo>
                  <a:lnTo>
                    <a:pt x="425" y="925"/>
                  </a:lnTo>
                  <a:lnTo>
                    <a:pt x="411" y="961"/>
                  </a:lnTo>
                  <a:lnTo>
                    <a:pt x="400" y="991"/>
                  </a:lnTo>
                  <a:lnTo>
                    <a:pt x="384" y="1025"/>
                  </a:lnTo>
                  <a:lnTo>
                    <a:pt x="368" y="1058"/>
                  </a:lnTo>
                  <a:lnTo>
                    <a:pt x="346" y="1103"/>
                  </a:lnTo>
                  <a:lnTo>
                    <a:pt x="370" y="1108"/>
                  </a:lnTo>
                  <a:lnTo>
                    <a:pt x="404" y="1112"/>
                  </a:lnTo>
                  <a:lnTo>
                    <a:pt x="439" y="1117"/>
                  </a:lnTo>
                  <a:lnTo>
                    <a:pt x="479" y="1124"/>
                  </a:lnTo>
                  <a:lnTo>
                    <a:pt x="519" y="1128"/>
                  </a:lnTo>
                  <a:lnTo>
                    <a:pt x="562" y="1135"/>
                  </a:lnTo>
                  <a:lnTo>
                    <a:pt x="608" y="1139"/>
                  </a:lnTo>
                  <a:lnTo>
                    <a:pt x="658" y="1142"/>
                  </a:lnTo>
                  <a:lnTo>
                    <a:pt x="755" y="1142"/>
                  </a:lnTo>
                  <a:lnTo>
                    <a:pt x="789" y="1139"/>
                  </a:lnTo>
                  <a:lnTo>
                    <a:pt x="823" y="1137"/>
                  </a:lnTo>
                  <a:lnTo>
                    <a:pt x="860" y="1130"/>
                  </a:lnTo>
                  <a:lnTo>
                    <a:pt x="892" y="1119"/>
                  </a:lnTo>
                  <a:lnTo>
                    <a:pt x="916" y="1106"/>
                  </a:lnTo>
                  <a:lnTo>
                    <a:pt x="936" y="1090"/>
                  </a:lnTo>
                  <a:lnTo>
                    <a:pt x="950" y="1074"/>
                  </a:lnTo>
                  <a:lnTo>
                    <a:pt x="956" y="1056"/>
                  </a:lnTo>
                  <a:lnTo>
                    <a:pt x="956" y="1029"/>
                  </a:lnTo>
                  <a:lnTo>
                    <a:pt x="950" y="997"/>
                  </a:lnTo>
                  <a:lnTo>
                    <a:pt x="940" y="966"/>
                  </a:lnTo>
                  <a:lnTo>
                    <a:pt x="930" y="937"/>
                  </a:lnTo>
                  <a:lnTo>
                    <a:pt x="930" y="910"/>
                  </a:lnTo>
                  <a:lnTo>
                    <a:pt x="942" y="885"/>
                  </a:lnTo>
                  <a:lnTo>
                    <a:pt x="960" y="862"/>
                  </a:lnTo>
                  <a:lnTo>
                    <a:pt x="985" y="844"/>
                  </a:lnTo>
                  <a:lnTo>
                    <a:pt x="1015" y="831"/>
                  </a:lnTo>
                  <a:lnTo>
                    <a:pt x="1049" y="820"/>
                  </a:lnTo>
                  <a:lnTo>
                    <a:pt x="1083" y="813"/>
                  </a:lnTo>
                  <a:lnTo>
                    <a:pt x="1124" y="806"/>
                  </a:lnTo>
                  <a:lnTo>
                    <a:pt x="1158" y="802"/>
                  </a:lnTo>
                  <a:lnTo>
                    <a:pt x="1196" y="802"/>
                  </a:lnTo>
                  <a:lnTo>
                    <a:pt x="1228" y="804"/>
                  </a:lnTo>
                  <a:lnTo>
                    <a:pt x="1261" y="813"/>
                  </a:lnTo>
                  <a:lnTo>
                    <a:pt x="1293" y="824"/>
                  </a:lnTo>
                  <a:lnTo>
                    <a:pt x="1323" y="840"/>
                  </a:lnTo>
                  <a:lnTo>
                    <a:pt x="1347" y="858"/>
                  </a:lnTo>
                  <a:lnTo>
                    <a:pt x="1369" y="880"/>
                  </a:lnTo>
                  <a:lnTo>
                    <a:pt x="1379" y="903"/>
                  </a:lnTo>
                  <a:lnTo>
                    <a:pt x="1383" y="925"/>
                  </a:lnTo>
                  <a:lnTo>
                    <a:pt x="1377" y="952"/>
                  </a:lnTo>
                  <a:lnTo>
                    <a:pt x="1367" y="975"/>
                  </a:lnTo>
                  <a:lnTo>
                    <a:pt x="1349" y="1011"/>
                  </a:lnTo>
                  <a:lnTo>
                    <a:pt x="1337" y="1040"/>
                  </a:lnTo>
                  <a:lnTo>
                    <a:pt x="1327" y="1072"/>
                  </a:lnTo>
                  <a:lnTo>
                    <a:pt x="1327" y="1099"/>
                  </a:lnTo>
                  <a:lnTo>
                    <a:pt x="1337" y="1126"/>
                  </a:lnTo>
                  <a:lnTo>
                    <a:pt x="1357" y="1146"/>
                  </a:lnTo>
                  <a:lnTo>
                    <a:pt x="1375" y="1157"/>
                  </a:lnTo>
                  <a:lnTo>
                    <a:pt x="1402" y="1169"/>
                  </a:lnTo>
                  <a:lnTo>
                    <a:pt x="1436" y="1178"/>
                  </a:lnTo>
                  <a:lnTo>
                    <a:pt x="1468" y="1182"/>
                  </a:lnTo>
                  <a:lnTo>
                    <a:pt x="1510" y="1187"/>
                  </a:lnTo>
                  <a:lnTo>
                    <a:pt x="1555" y="1187"/>
                  </a:lnTo>
                  <a:lnTo>
                    <a:pt x="1593" y="1180"/>
                  </a:lnTo>
                  <a:lnTo>
                    <a:pt x="1649" y="1175"/>
                  </a:lnTo>
                  <a:lnTo>
                    <a:pt x="1704" y="1166"/>
                  </a:lnTo>
                  <a:lnTo>
                    <a:pt x="1752" y="1157"/>
                  </a:lnTo>
                  <a:lnTo>
                    <a:pt x="1800" y="1148"/>
                  </a:lnTo>
                  <a:lnTo>
                    <a:pt x="1855" y="1135"/>
                  </a:lnTo>
                  <a:lnTo>
                    <a:pt x="1921" y="1119"/>
                  </a:lnTo>
                  <a:lnTo>
                    <a:pt x="2014" y="1099"/>
                  </a:lnTo>
                  <a:lnTo>
                    <a:pt x="2002" y="1074"/>
                  </a:lnTo>
                  <a:lnTo>
                    <a:pt x="1990" y="1047"/>
                  </a:lnTo>
                  <a:lnTo>
                    <a:pt x="1978" y="1018"/>
                  </a:lnTo>
                  <a:lnTo>
                    <a:pt x="1968" y="988"/>
                  </a:lnTo>
                  <a:lnTo>
                    <a:pt x="1960" y="952"/>
                  </a:lnTo>
                  <a:lnTo>
                    <a:pt x="1955" y="912"/>
                  </a:lnTo>
                  <a:lnTo>
                    <a:pt x="1956" y="874"/>
                  </a:lnTo>
                  <a:lnTo>
                    <a:pt x="1962" y="835"/>
                  </a:lnTo>
                  <a:lnTo>
                    <a:pt x="1976" y="795"/>
                  </a:lnTo>
                  <a:lnTo>
                    <a:pt x="1996" y="754"/>
                  </a:lnTo>
                  <a:lnTo>
                    <a:pt x="2018" y="718"/>
                  </a:lnTo>
                  <a:lnTo>
                    <a:pt x="2046" y="689"/>
                  </a:lnTo>
                  <a:lnTo>
                    <a:pt x="2076" y="666"/>
                  </a:lnTo>
                  <a:lnTo>
                    <a:pt x="2107" y="648"/>
                  </a:lnTo>
                  <a:lnTo>
                    <a:pt x="2139" y="630"/>
                  </a:lnTo>
                  <a:lnTo>
                    <a:pt x="2171" y="617"/>
                  </a:lnTo>
                  <a:lnTo>
                    <a:pt x="2203" y="601"/>
                  </a:lnTo>
                  <a:lnTo>
                    <a:pt x="2242" y="579"/>
                  </a:lnTo>
                  <a:lnTo>
                    <a:pt x="2268" y="565"/>
                  </a:lnTo>
                  <a:lnTo>
                    <a:pt x="2292" y="545"/>
                  </a:lnTo>
                  <a:lnTo>
                    <a:pt x="2314" y="522"/>
                  </a:lnTo>
                  <a:lnTo>
                    <a:pt x="2334" y="498"/>
                  </a:lnTo>
                  <a:lnTo>
                    <a:pt x="2348" y="468"/>
                  </a:lnTo>
                  <a:lnTo>
                    <a:pt x="2358" y="437"/>
                  </a:lnTo>
                  <a:lnTo>
                    <a:pt x="2362" y="401"/>
                  </a:lnTo>
                  <a:lnTo>
                    <a:pt x="2356" y="367"/>
                  </a:lnTo>
                  <a:lnTo>
                    <a:pt x="2342" y="331"/>
                  </a:lnTo>
                  <a:lnTo>
                    <a:pt x="2322" y="304"/>
                  </a:lnTo>
                  <a:lnTo>
                    <a:pt x="2296" y="284"/>
                  </a:lnTo>
                  <a:lnTo>
                    <a:pt x="2266" y="272"/>
                  </a:lnTo>
                  <a:lnTo>
                    <a:pt x="2238" y="272"/>
                  </a:lnTo>
                  <a:lnTo>
                    <a:pt x="2211" y="284"/>
                  </a:lnTo>
                  <a:lnTo>
                    <a:pt x="2183" y="304"/>
                  </a:lnTo>
                  <a:lnTo>
                    <a:pt x="2163" y="329"/>
                  </a:lnTo>
                  <a:lnTo>
                    <a:pt x="2141" y="356"/>
                  </a:lnTo>
                  <a:lnTo>
                    <a:pt x="2121" y="380"/>
                  </a:lnTo>
                  <a:lnTo>
                    <a:pt x="2099" y="396"/>
                  </a:lnTo>
                  <a:lnTo>
                    <a:pt x="2072" y="403"/>
                  </a:lnTo>
                  <a:lnTo>
                    <a:pt x="2036" y="403"/>
                  </a:lnTo>
                  <a:lnTo>
                    <a:pt x="2006" y="396"/>
                  </a:lnTo>
                  <a:lnTo>
                    <a:pt x="1984" y="376"/>
                  </a:lnTo>
                  <a:lnTo>
                    <a:pt x="1964" y="356"/>
                  </a:lnTo>
                  <a:lnTo>
                    <a:pt x="1949" y="331"/>
                  </a:lnTo>
                  <a:lnTo>
                    <a:pt x="1937" y="299"/>
                  </a:lnTo>
                  <a:lnTo>
                    <a:pt x="1931" y="270"/>
                  </a:lnTo>
                  <a:lnTo>
                    <a:pt x="1929" y="236"/>
                  </a:lnTo>
                  <a:lnTo>
                    <a:pt x="1931" y="200"/>
                  </a:lnTo>
                  <a:lnTo>
                    <a:pt x="1937" y="166"/>
                  </a:lnTo>
                  <a:lnTo>
                    <a:pt x="1947" y="121"/>
                  </a:lnTo>
                  <a:lnTo>
                    <a:pt x="1958" y="83"/>
                  </a:lnTo>
                  <a:lnTo>
                    <a:pt x="1966" y="58"/>
                  </a:lnTo>
                  <a:lnTo>
                    <a:pt x="1978" y="31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74" name="Freeform 18"/>
            <p:cNvSpPr>
              <a:spLocks/>
            </p:cNvSpPr>
            <p:nvPr/>
          </p:nvSpPr>
          <p:spPr bwMode="auto">
            <a:xfrm>
              <a:off x="3549" y="1774"/>
              <a:ext cx="1889" cy="1519"/>
            </a:xfrm>
            <a:custGeom>
              <a:avLst/>
              <a:gdLst>
                <a:gd name="T0" fmla="*/ 157 w 1889"/>
                <a:gd name="T1" fmla="*/ 1227 h 1519"/>
                <a:gd name="T2" fmla="*/ 270 w 1889"/>
                <a:gd name="T3" fmla="*/ 1252 h 1519"/>
                <a:gd name="T4" fmla="*/ 381 w 1889"/>
                <a:gd name="T5" fmla="*/ 1250 h 1519"/>
                <a:gd name="T6" fmla="*/ 492 w 1889"/>
                <a:gd name="T7" fmla="*/ 1203 h 1519"/>
                <a:gd name="T8" fmla="*/ 605 w 1889"/>
                <a:gd name="T9" fmla="*/ 1169 h 1519"/>
                <a:gd name="T10" fmla="*/ 701 w 1889"/>
                <a:gd name="T11" fmla="*/ 1216 h 1519"/>
                <a:gd name="T12" fmla="*/ 685 w 1889"/>
                <a:gd name="T13" fmla="*/ 1351 h 1519"/>
                <a:gd name="T14" fmla="*/ 709 w 1889"/>
                <a:gd name="T15" fmla="*/ 1471 h 1519"/>
                <a:gd name="T16" fmla="*/ 828 w 1889"/>
                <a:gd name="T17" fmla="*/ 1511 h 1519"/>
                <a:gd name="T18" fmla="*/ 983 w 1889"/>
                <a:gd name="T19" fmla="*/ 1507 h 1519"/>
                <a:gd name="T20" fmla="*/ 1106 w 1889"/>
                <a:gd name="T21" fmla="*/ 1448 h 1519"/>
                <a:gd name="T22" fmla="*/ 1156 w 1889"/>
                <a:gd name="T23" fmla="*/ 1322 h 1519"/>
                <a:gd name="T24" fmla="*/ 1191 w 1889"/>
                <a:gd name="T25" fmla="*/ 1203 h 1519"/>
                <a:gd name="T26" fmla="*/ 1298 w 1889"/>
                <a:gd name="T27" fmla="*/ 1140 h 1519"/>
                <a:gd name="T28" fmla="*/ 1445 w 1889"/>
                <a:gd name="T29" fmla="*/ 1126 h 1519"/>
                <a:gd name="T30" fmla="*/ 1584 w 1889"/>
                <a:gd name="T31" fmla="*/ 1140 h 1519"/>
                <a:gd name="T32" fmla="*/ 1646 w 1889"/>
                <a:gd name="T33" fmla="*/ 90 h 1519"/>
                <a:gd name="T34" fmla="*/ 1527 w 1889"/>
                <a:gd name="T35" fmla="*/ 27 h 1519"/>
                <a:gd name="T36" fmla="*/ 1366 w 1889"/>
                <a:gd name="T37" fmla="*/ 2 h 1519"/>
                <a:gd name="T38" fmla="*/ 1177 w 1889"/>
                <a:gd name="T39" fmla="*/ 5 h 1519"/>
                <a:gd name="T40" fmla="*/ 1032 w 1889"/>
                <a:gd name="T41" fmla="*/ 32 h 1519"/>
                <a:gd name="T42" fmla="*/ 967 w 1889"/>
                <a:gd name="T43" fmla="*/ 90 h 1519"/>
                <a:gd name="T44" fmla="*/ 997 w 1889"/>
                <a:gd name="T45" fmla="*/ 167 h 1519"/>
                <a:gd name="T46" fmla="*/ 945 w 1889"/>
                <a:gd name="T47" fmla="*/ 261 h 1519"/>
                <a:gd name="T48" fmla="*/ 848 w 1889"/>
                <a:gd name="T49" fmla="*/ 320 h 1519"/>
                <a:gd name="T50" fmla="*/ 740 w 1889"/>
                <a:gd name="T51" fmla="*/ 345 h 1519"/>
                <a:gd name="T52" fmla="*/ 631 w 1889"/>
                <a:gd name="T53" fmla="*/ 327 h 1519"/>
                <a:gd name="T54" fmla="*/ 564 w 1889"/>
                <a:gd name="T55" fmla="*/ 270 h 1519"/>
                <a:gd name="T56" fmla="*/ 584 w 1889"/>
                <a:gd name="T57" fmla="*/ 182 h 1519"/>
                <a:gd name="T58" fmla="*/ 633 w 1889"/>
                <a:gd name="T59" fmla="*/ 97 h 1519"/>
                <a:gd name="T60" fmla="*/ 599 w 1889"/>
                <a:gd name="T61" fmla="*/ 18 h 1519"/>
                <a:gd name="T62" fmla="*/ 451 w 1889"/>
                <a:gd name="T63" fmla="*/ 0 h 1519"/>
                <a:gd name="T64" fmla="*/ 242 w 1889"/>
                <a:gd name="T65" fmla="*/ 32 h 1519"/>
                <a:gd name="T66" fmla="*/ 91 w 1889"/>
                <a:gd name="T67" fmla="*/ 70 h 1519"/>
                <a:gd name="T68" fmla="*/ 111 w 1889"/>
                <a:gd name="T69" fmla="*/ 180 h 1519"/>
                <a:gd name="T70" fmla="*/ 85 w 1889"/>
                <a:gd name="T71" fmla="*/ 284 h 1519"/>
                <a:gd name="T72" fmla="*/ 35 w 1889"/>
                <a:gd name="T73" fmla="*/ 419 h 1519"/>
                <a:gd name="T74" fmla="*/ 2 w 1889"/>
                <a:gd name="T75" fmla="*/ 545 h 1519"/>
                <a:gd name="T76" fmla="*/ 26 w 1889"/>
                <a:gd name="T77" fmla="*/ 658 h 1519"/>
                <a:gd name="T78" fmla="*/ 127 w 1889"/>
                <a:gd name="T79" fmla="*/ 678 h 1519"/>
                <a:gd name="T80" fmla="*/ 216 w 1889"/>
                <a:gd name="T81" fmla="*/ 581 h 1519"/>
                <a:gd name="T82" fmla="*/ 266 w 1889"/>
                <a:gd name="T83" fmla="*/ 475 h 1519"/>
                <a:gd name="T84" fmla="*/ 363 w 1889"/>
                <a:gd name="T85" fmla="*/ 450 h 1519"/>
                <a:gd name="T86" fmla="*/ 460 w 1889"/>
                <a:gd name="T87" fmla="*/ 500 h 1519"/>
                <a:gd name="T88" fmla="*/ 492 w 1889"/>
                <a:gd name="T89" fmla="*/ 617 h 1519"/>
                <a:gd name="T90" fmla="*/ 435 w 1889"/>
                <a:gd name="T91" fmla="*/ 746 h 1519"/>
                <a:gd name="T92" fmla="*/ 343 w 1889"/>
                <a:gd name="T93" fmla="*/ 836 h 1519"/>
                <a:gd name="T94" fmla="*/ 238 w 1889"/>
                <a:gd name="T95" fmla="*/ 865 h 1519"/>
                <a:gd name="T96" fmla="*/ 139 w 1889"/>
                <a:gd name="T97" fmla="*/ 928 h 1519"/>
                <a:gd name="T98" fmla="*/ 73 w 1889"/>
                <a:gd name="T99" fmla="*/ 1034 h 1519"/>
                <a:gd name="T100" fmla="*/ 63 w 1889"/>
                <a:gd name="T101" fmla="*/ 1158 h 15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89"/>
                <a:gd name="T154" fmla="*/ 0 h 1519"/>
                <a:gd name="T155" fmla="*/ 1889 w 1889"/>
                <a:gd name="T156" fmla="*/ 1519 h 151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89" h="1519">
                  <a:moveTo>
                    <a:pt x="75" y="1236"/>
                  </a:moveTo>
                  <a:lnTo>
                    <a:pt x="99" y="1230"/>
                  </a:lnTo>
                  <a:lnTo>
                    <a:pt x="131" y="1223"/>
                  </a:lnTo>
                  <a:lnTo>
                    <a:pt x="157" y="1227"/>
                  </a:lnTo>
                  <a:lnTo>
                    <a:pt x="184" y="1232"/>
                  </a:lnTo>
                  <a:lnTo>
                    <a:pt x="210" y="1239"/>
                  </a:lnTo>
                  <a:lnTo>
                    <a:pt x="238" y="1245"/>
                  </a:lnTo>
                  <a:lnTo>
                    <a:pt x="270" y="1252"/>
                  </a:lnTo>
                  <a:lnTo>
                    <a:pt x="294" y="1257"/>
                  </a:lnTo>
                  <a:lnTo>
                    <a:pt x="325" y="1259"/>
                  </a:lnTo>
                  <a:lnTo>
                    <a:pt x="355" y="1257"/>
                  </a:lnTo>
                  <a:lnTo>
                    <a:pt x="381" y="1250"/>
                  </a:lnTo>
                  <a:lnTo>
                    <a:pt x="411" y="1241"/>
                  </a:lnTo>
                  <a:lnTo>
                    <a:pt x="439" y="1230"/>
                  </a:lnTo>
                  <a:lnTo>
                    <a:pt x="464" y="1216"/>
                  </a:lnTo>
                  <a:lnTo>
                    <a:pt x="492" y="1203"/>
                  </a:lnTo>
                  <a:lnTo>
                    <a:pt x="518" y="1189"/>
                  </a:lnTo>
                  <a:lnTo>
                    <a:pt x="550" y="1178"/>
                  </a:lnTo>
                  <a:lnTo>
                    <a:pt x="576" y="1171"/>
                  </a:lnTo>
                  <a:lnTo>
                    <a:pt x="605" y="1169"/>
                  </a:lnTo>
                  <a:lnTo>
                    <a:pt x="633" y="1173"/>
                  </a:lnTo>
                  <a:lnTo>
                    <a:pt x="659" y="1182"/>
                  </a:lnTo>
                  <a:lnTo>
                    <a:pt x="685" y="1200"/>
                  </a:lnTo>
                  <a:lnTo>
                    <a:pt x="701" y="1216"/>
                  </a:lnTo>
                  <a:lnTo>
                    <a:pt x="709" y="1245"/>
                  </a:lnTo>
                  <a:lnTo>
                    <a:pt x="705" y="1277"/>
                  </a:lnTo>
                  <a:lnTo>
                    <a:pt x="697" y="1313"/>
                  </a:lnTo>
                  <a:lnTo>
                    <a:pt x="685" y="1351"/>
                  </a:lnTo>
                  <a:lnTo>
                    <a:pt x="675" y="1383"/>
                  </a:lnTo>
                  <a:lnTo>
                    <a:pt x="677" y="1414"/>
                  </a:lnTo>
                  <a:lnTo>
                    <a:pt x="689" y="1446"/>
                  </a:lnTo>
                  <a:lnTo>
                    <a:pt x="709" y="1471"/>
                  </a:lnTo>
                  <a:lnTo>
                    <a:pt x="729" y="1486"/>
                  </a:lnTo>
                  <a:lnTo>
                    <a:pt x="756" y="1495"/>
                  </a:lnTo>
                  <a:lnTo>
                    <a:pt x="786" y="1504"/>
                  </a:lnTo>
                  <a:lnTo>
                    <a:pt x="828" y="1511"/>
                  </a:lnTo>
                  <a:lnTo>
                    <a:pt x="864" y="1516"/>
                  </a:lnTo>
                  <a:lnTo>
                    <a:pt x="907" y="1518"/>
                  </a:lnTo>
                  <a:lnTo>
                    <a:pt x="947" y="1513"/>
                  </a:lnTo>
                  <a:lnTo>
                    <a:pt x="983" y="1507"/>
                  </a:lnTo>
                  <a:lnTo>
                    <a:pt x="1020" y="1495"/>
                  </a:lnTo>
                  <a:lnTo>
                    <a:pt x="1054" y="1482"/>
                  </a:lnTo>
                  <a:lnTo>
                    <a:pt x="1080" y="1466"/>
                  </a:lnTo>
                  <a:lnTo>
                    <a:pt x="1106" y="1448"/>
                  </a:lnTo>
                  <a:lnTo>
                    <a:pt x="1126" y="1428"/>
                  </a:lnTo>
                  <a:lnTo>
                    <a:pt x="1144" y="1403"/>
                  </a:lnTo>
                  <a:lnTo>
                    <a:pt x="1154" y="1372"/>
                  </a:lnTo>
                  <a:lnTo>
                    <a:pt x="1156" y="1322"/>
                  </a:lnTo>
                  <a:lnTo>
                    <a:pt x="1156" y="1284"/>
                  </a:lnTo>
                  <a:lnTo>
                    <a:pt x="1161" y="1250"/>
                  </a:lnTo>
                  <a:lnTo>
                    <a:pt x="1173" y="1225"/>
                  </a:lnTo>
                  <a:lnTo>
                    <a:pt x="1191" y="1203"/>
                  </a:lnTo>
                  <a:lnTo>
                    <a:pt x="1211" y="1182"/>
                  </a:lnTo>
                  <a:lnTo>
                    <a:pt x="1237" y="1164"/>
                  </a:lnTo>
                  <a:lnTo>
                    <a:pt x="1263" y="1151"/>
                  </a:lnTo>
                  <a:lnTo>
                    <a:pt x="1298" y="1140"/>
                  </a:lnTo>
                  <a:lnTo>
                    <a:pt x="1332" y="1135"/>
                  </a:lnTo>
                  <a:lnTo>
                    <a:pt x="1368" y="1131"/>
                  </a:lnTo>
                  <a:lnTo>
                    <a:pt x="1406" y="1128"/>
                  </a:lnTo>
                  <a:lnTo>
                    <a:pt x="1445" y="1126"/>
                  </a:lnTo>
                  <a:lnTo>
                    <a:pt x="1489" y="1128"/>
                  </a:lnTo>
                  <a:lnTo>
                    <a:pt x="1523" y="1131"/>
                  </a:lnTo>
                  <a:lnTo>
                    <a:pt x="1553" y="1135"/>
                  </a:lnTo>
                  <a:lnTo>
                    <a:pt x="1584" y="1140"/>
                  </a:lnTo>
                  <a:lnTo>
                    <a:pt x="1614" y="1144"/>
                  </a:lnTo>
                  <a:lnTo>
                    <a:pt x="1646" y="1146"/>
                  </a:lnTo>
                  <a:lnTo>
                    <a:pt x="1888" y="1153"/>
                  </a:lnTo>
                  <a:lnTo>
                    <a:pt x="1646" y="90"/>
                  </a:lnTo>
                  <a:lnTo>
                    <a:pt x="1612" y="70"/>
                  </a:lnTo>
                  <a:lnTo>
                    <a:pt x="1588" y="54"/>
                  </a:lnTo>
                  <a:lnTo>
                    <a:pt x="1561" y="41"/>
                  </a:lnTo>
                  <a:lnTo>
                    <a:pt x="1527" y="27"/>
                  </a:lnTo>
                  <a:lnTo>
                    <a:pt x="1491" y="18"/>
                  </a:lnTo>
                  <a:lnTo>
                    <a:pt x="1453" y="11"/>
                  </a:lnTo>
                  <a:lnTo>
                    <a:pt x="1408" y="5"/>
                  </a:lnTo>
                  <a:lnTo>
                    <a:pt x="1366" y="2"/>
                  </a:lnTo>
                  <a:lnTo>
                    <a:pt x="1324" y="0"/>
                  </a:lnTo>
                  <a:lnTo>
                    <a:pt x="1277" y="0"/>
                  </a:lnTo>
                  <a:lnTo>
                    <a:pt x="1221" y="0"/>
                  </a:lnTo>
                  <a:lnTo>
                    <a:pt x="1177" y="5"/>
                  </a:lnTo>
                  <a:lnTo>
                    <a:pt x="1134" y="9"/>
                  </a:lnTo>
                  <a:lnTo>
                    <a:pt x="1096" y="14"/>
                  </a:lnTo>
                  <a:lnTo>
                    <a:pt x="1060" y="23"/>
                  </a:lnTo>
                  <a:lnTo>
                    <a:pt x="1032" y="32"/>
                  </a:lnTo>
                  <a:lnTo>
                    <a:pt x="1009" y="43"/>
                  </a:lnTo>
                  <a:lnTo>
                    <a:pt x="989" y="56"/>
                  </a:lnTo>
                  <a:lnTo>
                    <a:pt x="975" y="70"/>
                  </a:lnTo>
                  <a:lnTo>
                    <a:pt x="967" y="90"/>
                  </a:lnTo>
                  <a:lnTo>
                    <a:pt x="967" y="110"/>
                  </a:lnTo>
                  <a:lnTo>
                    <a:pt x="977" y="131"/>
                  </a:lnTo>
                  <a:lnTo>
                    <a:pt x="989" y="149"/>
                  </a:lnTo>
                  <a:lnTo>
                    <a:pt x="997" y="167"/>
                  </a:lnTo>
                  <a:lnTo>
                    <a:pt x="997" y="194"/>
                  </a:lnTo>
                  <a:lnTo>
                    <a:pt x="985" y="216"/>
                  </a:lnTo>
                  <a:lnTo>
                    <a:pt x="969" y="239"/>
                  </a:lnTo>
                  <a:lnTo>
                    <a:pt x="945" y="261"/>
                  </a:lnTo>
                  <a:lnTo>
                    <a:pt x="921" y="282"/>
                  </a:lnTo>
                  <a:lnTo>
                    <a:pt x="897" y="295"/>
                  </a:lnTo>
                  <a:lnTo>
                    <a:pt x="874" y="306"/>
                  </a:lnTo>
                  <a:lnTo>
                    <a:pt x="848" y="320"/>
                  </a:lnTo>
                  <a:lnTo>
                    <a:pt x="820" y="329"/>
                  </a:lnTo>
                  <a:lnTo>
                    <a:pt x="792" y="336"/>
                  </a:lnTo>
                  <a:lnTo>
                    <a:pt x="764" y="340"/>
                  </a:lnTo>
                  <a:lnTo>
                    <a:pt x="740" y="345"/>
                  </a:lnTo>
                  <a:lnTo>
                    <a:pt x="709" y="345"/>
                  </a:lnTo>
                  <a:lnTo>
                    <a:pt x="681" y="340"/>
                  </a:lnTo>
                  <a:lnTo>
                    <a:pt x="655" y="336"/>
                  </a:lnTo>
                  <a:lnTo>
                    <a:pt x="631" y="327"/>
                  </a:lnTo>
                  <a:lnTo>
                    <a:pt x="605" y="315"/>
                  </a:lnTo>
                  <a:lnTo>
                    <a:pt x="584" y="302"/>
                  </a:lnTo>
                  <a:lnTo>
                    <a:pt x="570" y="286"/>
                  </a:lnTo>
                  <a:lnTo>
                    <a:pt x="564" y="270"/>
                  </a:lnTo>
                  <a:lnTo>
                    <a:pt x="562" y="255"/>
                  </a:lnTo>
                  <a:lnTo>
                    <a:pt x="564" y="232"/>
                  </a:lnTo>
                  <a:lnTo>
                    <a:pt x="570" y="209"/>
                  </a:lnTo>
                  <a:lnTo>
                    <a:pt x="584" y="182"/>
                  </a:lnTo>
                  <a:lnTo>
                    <a:pt x="601" y="158"/>
                  </a:lnTo>
                  <a:lnTo>
                    <a:pt x="615" y="137"/>
                  </a:lnTo>
                  <a:lnTo>
                    <a:pt x="625" y="122"/>
                  </a:lnTo>
                  <a:lnTo>
                    <a:pt x="633" y="97"/>
                  </a:lnTo>
                  <a:lnTo>
                    <a:pt x="639" y="72"/>
                  </a:lnTo>
                  <a:lnTo>
                    <a:pt x="633" y="52"/>
                  </a:lnTo>
                  <a:lnTo>
                    <a:pt x="621" y="34"/>
                  </a:lnTo>
                  <a:lnTo>
                    <a:pt x="599" y="18"/>
                  </a:lnTo>
                  <a:lnTo>
                    <a:pt x="576" y="11"/>
                  </a:lnTo>
                  <a:lnTo>
                    <a:pt x="552" y="5"/>
                  </a:lnTo>
                  <a:lnTo>
                    <a:pt x="518" y="0"/>
                  </a:lnTo>
                  <a:lnTo>
                    <a:pt x="451" y="0"/>
                  </a:lnTo>
                  <a:lnTo>
                    <a:pt x="401" y="5"/>
                  </a:lnTo>
                  <a:lnTo>
                    <a:pt x="355" y="11"/>
                  </a:lnTo>
                  <a:lnTo>
                    <a:pt x="296" y="20"/>
                  </a:lnTo>
                  <a:lnTo>
                    <a:pt x="242" y="32"/>
                  </a:lnTo>
                  <a:lnTo>
                    <a:pt x="182" y="43"/>
                  </a:lnTo>
                  <a:lnTo>
                    <a:pt x="143" y="52"/>
                  </a:lnTo>
                  <a:lnTo>
                    <a:pt x="109" y="61"/>
                  </a:lnTo>
                  <a:lnTo>
                    <a:pt x="91" y="70"/>
                  </a:lnTo>
                  <a:lnTo>
                    <a:pt x="97" y="90"/>
                  </a:lnTo>
                  <a:lnTo>
                    <a:pt x="105" y="124"/>
                  </a:lnTo>
                  <a:lnTo>
                    <a:pt x="109" y="155"/>
                  </a:lnTo>
                  <a:lnTo>
                    <a:pt x="111" y="180"/>
                  </a:lnTo>
                  <a:lnTo>
                    <a:pt x="107" y="209"/>
                  </a:lnTo>
                  <a:lnTo>
                    <a:pt x="101" y="234"/>
                  </a:lnTo>
                  <a:lnTo>
                    <a:pt x="93" y="261"/>
                  </a:lnTo>
                  <a:lnTo>
                    <a:pt x="85" y="284"/>
                  </a:lnTo>
                  <a:lnTo>
                    <a:pt x="75" y="318"/>
                  </a:lnTo>
                  <a:lnTo>
                    <a:pt x="63" y="351"/>
                  </a:lnTo>
                  <a:lnTo>
                    <a:pt x="51" y="385"/>
                  </a:lnTo>
                  <a:lnTo>
                    <a:pt x="35" y="419"/>
                  </a:lnTo>
                  <a:lnTo>
                    <a:pt x="26" y="450"/>
                  </a:lnTo>
                  <a:lnTo>
                    <a:pt x="18" y="477"/>
                  </a:lnTo>
                  <a:lnTo>
                    <a:pt x="10" y="507"/>
                  </a:lnTo>
                  <a:lnTo>
                    <a:pt x="2" y="545"/>
                  </a:lnTo>
                  <a:lnTo>
                    <a:pt x="0" y="579"/>
                  </a:lnTo>
                  <a:lnTo>
                    <a:pt x="4" y="608"/>
                  </a:lnTo>
                  <a:lnTo>
                    <a:pt x="12" y="637"/>
                  </a:lnTo>
                  <a:lnTo>
                    <a:pt x="26" y="658"/>
                  </a:lnTo>
                  <a:lnTo>
                    <a:pt x="43" y="676"/>
                  </a:lnTo>
                  <a:lnTo>
                    <a:pt x="67" y="685"/>
                  </a:lnTo>
                  <a:lnTo>
                    <a:pt x="93" y="685"/>
                  </a:lnTo>
                  <a:lnTo>
                    <a:pt x="127" y="678"/>
                  </a:lnTo>
                  <a:lnTo>
                    <a:pt x="157" y="662"/>
                  </a:lnTo>
                  <a:lnTo>
                    <a:pt x="182" y="644"/>
                  </a:lnTo>
                  <a:lnTo>
                    <a:pt x="202" y="615"/>
                  </a:lnTo>
                  <a:lnTo>
                    <a:pt x="216" y="581"/>
                  </a:lnTo>
                  <a:lnTo>
                    <a:pt x="220" y="547"/>
                  </a:lnTo>
                  <a:lnTo>
                    <a:pt x="230" y="520"/>
                  </a:lnTo>
                  <a:lnTo>
                    <a:pt x="246" y="496"/>
                  </a:lnTo>
                  <a:lnTo>
                    <a:pt x="266" y="475"/>
                  </a:lnTo>
                  <a:lnTo>
                    <a:pt x="290" y="459"/>
                  </a:lnTo>
                  <a:lnTo>
                    <a:pt x="315" y="453"/>
                  </a:lnTo>
                  <a:lnTo>
                    <a:pt x="337" y="450"/>
                  </a:lnTo>
                  <a:lnTo>
                    <a:pt x="363" y="450"/>
                  </a:lnTo>
                  <a:lnTo>
                    <a:pt x="393" y="455"/>
                  </a:lnTo>
                  <a:lnTo>
                    <a:pt x="417" y="464"/>
                  </a:lnTo>
                  <a:lnTo>
                    <a:pt x="439" y="477"/>
                  </a:lnTo>
                  <a:lnTo>
                    <a:pt x="460" y="500"/>
                  </a:lnTo>
                  <a:lnTo>
                    <a:pt x="476" y="523"/>
                  </a:lnTo>
                  <a:lnTo>
                    <a:pt x="490" y="556"/>
                  </a:lnTo>
                  <a:lnTo>
                    <a:pt x="494" y="588"/>
                  </a:lnTo>
                  <a:lnTo>
                    <a:pt x="492" y="617"/>
                  </a:lnTo>
                  <a:lnTo>
                    <a:pt x="484" y="651"/>
                  </a:lnTo>
                  <a:lnTo>
                    <a:pt x="472" y="685"/>
                  </a:lnTo>
                  <a:lnTo>
                    <a:pt x="456" y="714"/>
                  </a:lnTo>
                  <a:lnTo>
                    <a:pt x="435" y="746"/>
                  </a:lnTo>
                  <a:lnTo>
                    <a:pt x="415" y="770"/>
                  </a:lnTo>
                  <a:lnTo>
                    <a:pt x="389" y="797"/>
                  </a:lnTo>
                  <a:lnTo>
                    <a:pt x="367" y="818"/>
                  </a:lnTo>
                  <a:lnTo>
                    <a:pt x="343" y="836"/>
                  </a:lnTo>
                  <a:lnTo>
                    <a:pt x="321" y="845"/>
                  </a:lnTo>
                  <a:lnTo>
                    <a:pt x="290" y="854"/>
                  </a:lnTo>
                  <a:lnTo>
                    <a:pt x="266" y="858"/>
                  </a:lnTo>
                  <a:lnTo>
                    <a:pt x="238" y="865"/>
                  </a:lnTo>
                  <a:lnTo>
                    <a:pt x="214" y="874"/>
                  </a:lnTo>
                  <a:lnTo>
                    <a:pt x="184" y="890"/>
                  </a:lnTo>
                  <a:lnTo>
                    <a:pt x="159" y="908"/>
                  </a:lnTo>
                  <a:lnTo>
                    <a:pt x="139" y="928"/>
                  </a:lnTo>
                  <a:lnTo>
                    <a:pt x="117" y="953"/>
                  </a:lnTo>
                  <a:lnTo>
                    <a:pt x="101" y="975"/>
                  </a:lnTo>
                  <a:lnTo>
                    <a:pt x="83" y="1007"/>
                  </a:lnTo>
                  <a:lnTo>
                    <a:pt x="73" y="1034"/>
                  </a:lnTo>
                  <a:lnTo>
                    <a:pt x="63" y="1065"/>
                  </a:lnTo>
                  <a:lnTo>
                    <a:pt x="59" y="1097"/>
                  </a:lnTo>
                  <a:lnTo>
                    <a:pt x="59" y="1124"/>
                  </a:lnTo>
                  <a:lnTo>
                    <a:pt x="63" y="1158"/>
                  </a:lnTo>
                  <a:lnTo>
                    <a:pt x="69" y="1198"/>
                  </a:lnTo>
                  <a:lnTo>
                    <a:pt x="75" y="1236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75" name="Freeform 19"/>
            <p:cNvSpPr>
              <a:spLocks/>
            </p:cNvSpPr>
            <p:nvPr/>
          </p:nvSpPr>
          <p:spPr bwMode="auto">
            <a:xfrm>
              <a:off x="3555" y="745"/>
              <a:ext cx="1641" cy="1375"/>
            </a:xfrm>
            <a:custGeom>
              <a:avLst/>
              <a:gdLst>
                <a:gd name="T0" fmla="*/ 69 w 1641"/>
                <a:gd name="T1" fmla="*/ 0 h 1375"/>
                <a:gd name="T2" fmla="*/ 1640 w 1641"/>
                <a:gd name="T3" fmla="*/ 1119 h 1375"/>
                <a:gd name="T4" fmla="*/ 1582 w 1641"/>
                <a:gd name="T5" fmla="*/ 1083 h 1375"/>
                <a:gd name="T6" fmla="*/ 1521 w 1641"/>
                <a:gd name="T7" fmla="*/ 1056 h 1375"/>
                <a:gd name="T8" fmla="*/ 1447 w 1641"/>
                <a:gd name="T9" fmla="*/ 1040 h 1375"/>
                <a:gd name="T10" fmla="*/ 1360 w 1641"/>
                <a:gd name="T11" fmla="*/ 1031 h 1375"/>
                <a:gd name="T12" fmla="*/ 1271 w 1641"/>
                <a:gd name="T13" fmla="*/ 1029 h 1375"/>
                <a:gd name="T14" fmla="*/ 1171 w 1641"/>
                <a:gd name="T15" fmla="*/ 1034 h 1375"/>
                <a:gd name="T16" fmla="*/ 1090 w 1641"/>
                <a:gd name="T17" fmla="*/ 1043 h 1375"/>
                <a:gd name="T18" fmla="*/ 1026 w 1641"/>
                <a:gd name="T19" fmla="*/ 1061 h 1375"/>
                <a:gd name="T20" fmla="*/ 983 w 1641"/>
                <a:gd name="T21" fmla="*/ 1085 h 1375"/>
                <a:gd name="T22" fmla="*/ 961 w 1641"/>
                <a:gd name="T23" fmla="*/ 1119 h 1375"/>
                <a:gd name="T24" fmla="*/ 971 w 1641"/>
                <a:gd name="T25" fmla="*/ 1160 h 1375"/>
                <a:gd name="T26" fmla="*/ 991 w 1641"/>
                <a:gd name="T27" fmla="*/ 1196 h 1375"/>
                <a:gd name="T28" fmla="*/ 979 w 1641"/>
                <a:gd name="T29" fmla="*/ 1245 h 1375"/>
                <a:gd name="T30" fmla="*/ 939 w 1641"/>
                <a:gd name="T31" fmla="*/ 1290 h 1375"/>
                <a:gd name="T32" fmla="*/ 891 w 1641"/>
                <a:gd name="T33" fmla="*/ 1324 h 1375"/>
                <a:gd name="T34" fmla="*/ 842 w 1641"/>
                <a:gd name="T35" fmla="*/ 1349 h 1375"/>
                <a:gd name="T36" fmla="*/ 786 w 1641"/>
                <a:gd name="T37" fmla="*/ 1365 h 1375"/>
                <a:gd name="T38" fmla="*/ 734 w 1641"/>
                <a:gd name="T39" fmla="*/ 1374 h 1375"/>
                <a:gd name="T40" fmla="*/ 675 w 1641"/>
                <a:gd name="T41" fmla="*/ 1369 h 1375"/>
                <a:gd name="T42" fmla="*/ 625 w 1641"/>
                <a:gd name="T43" fmla="*/ 1356 h 1375"/>
                <a:gd name="T44" fmla="*/ 578 w 1641"/>
                <a:gd name="T45" fmla="*/ 1331 h 1375"/>
                <a:gd name="T46" fmla="*/ 558 w 1641"/>
                <a:gd name="T47" fmla="*/ 1299 h 1375"/>
                <a:gd name="T48" fmla="*/ 558 w 1641"/>
                <a:gd name="T49" fmla="*/ 1261 h 1375"/>
                <a:gd name="T50" fmla="*/ 578 w 1641"/>
                <a:gd name="T51" fmla="*/ 1211 h 1375"/>
                <a:gd name="T52" fmla="*/ 609 w 1641"/>
                <a:gd name="T53" fmla="*/ 1166 h 1375"/>
                <a:gd name="T54" fmla="*/ 627 w 1641"/>
                <a:gd name="T55" fmla="*/ 1126 h 1375"/>
                <a:gd name="T56" fmla="*/ 627 w 1641"/>
                <a:gd name="T57" fmla="*/ 1081 h 1375"/>
                <a:gd name="T58" fmla="*/ 593 w 1641"/>
                <a:gd name="T59" fmla="*/ 1047 h 1375"/>
                <a:gd name="T60" fmla="*/ 546 w 1641"/>
                <a:gd name="T61" fmla="*/ 1034 h 1375"/>
                <a:gd name="T62" fmla="*/ 445 w 1641"/>
                <a:gd name="T63" fmla="*/ 1029 h 1375"/>
                <a:gd name="T64" fmla="*/ 349 w 1641"/>
                <a:gd name="T65" fmla="*/ 1040 h 1375"/>
                <a:gd name="T66" fmla="*/ 236 w 1641"/>
                <a:gd name="T67" fmla="*/ 1061 h 1375"/>
                <a:gd name="T68" fmla="*/ 133 w 1641"/>
                <a:gd name="T69" fmla="*/ 1081 h 1375"/>
                <a:gd name="T70" fmla="*/ 85 w 1641"/>
                <a:gd name="T71" fmla="*/ 1099 h 1375"/>
                <a:gd name="T72" fmla="*/ 61 w 1641"/>
                <a:gd name="T73" fmla="*/ 1047 h 1375"/>
                <a:gd name="T74" fmla="*/ 39 w 1641"/>
                <a:gd name="T75" fmla="*/ 988 h 1375"/>
                <a:gd name="T76" fmla="*/ 26 w 1641"/>
                <a:gd name="T77" fmla="*/ 912 h 1375"/>
                <a:gd name="T78" fmla="*/ 33 w 1641"/>
                <a:gd name="T79" fmla="*/ 835 h 1375"/>
                <a:gd name="T80" fmla="*/ 67 w 1641"/>
                <a:gd name="T81" fmla="*/ 754 h 1375"/>
                <a:gd name="T82" fmla="*/ 117 w 1641"/>
                <a:gd name="T83" fmla="*/ 689 h 1375"/>
                <a:gd name="T84" fmla="*/ 178 w 1641"/>
                <a:gd name="T85" fmla="*/ 648 h 1375"/>
                <a:gd name="T86" fmla="*/ 242 w 1641"/>
                <a:gd name="T87" fmla="*/ 617 h 1375"/>
                <a:gd name="T88" fmla="*/ 313 w 1641"/>
                <a:gd name="T89" fmla="*/ 579 h 1375"/>
                <a:gd name="T90" fmla="*/ 363 w 1641"/>
                <a:gd name="T91" fmla="*/ 545 h 1375"/>
                <a:gd name="T92" fmla="*/ 405 w 1641"/>
                <a:gd name="T93" fmla="*/ 498 h 1375"/>
                <a:gd name="T94" fmla="*/ 429 w 1641"/>
                <a:gd name="T95" fmla="*/ 437 h 1375"/>
                <a:gd name="T96" fmla="*/ 427 w 1641"/>
                <a:gd name="T97" fmla="*/ 367 h 1375"/>
                <a:gd name="T98" fmla="*/ 393 w 1641"/>
                <a:gd name="T99" fmla="*/ 304 h 1375"/>
                <a:gd name="T100" fmla="*/ 337 w 1641"/>
                <a:gd name="T101" fmla="*/ 272 h 1375"/>
                <a:gd name="T102" fmla="*/ 282 w 1641"/>
                <a:gd name="T103" fmla="*/ 284 h 1375"/>
                <a:gd name="T104" fmla="*/ 234 w 1641"/>
                <a:gd name="T105" fmla="*/ 329 h 1375"/>
                <a:gd name="T106" fmla="*/ 192 w 1641"/>
                <a:gd name="T107" fmla="*/ 380 h 1375"/>
                <a:gd name="T108" fmla="*/ 143 w 1641"/>
                <a:gd name="T109" fmla="*/ 403 h 1375"/>
                <a:gd name="T110" fmla="*/ 77 w 1641"/>
                <a:gd name="T111" fmla="*/ 396 h 1375"/>
                <a:gd name="T112" fmla="*/ 35 w 1641"/>
                <a:gd name="T113" fmla="*/ 356 h 1375"/>
                <a:gd name="T114" fmla="*/ 8 w 1641"/>
                <a:gd name="T115" fmla="*/ 299 h 1375"/>
                <a:gd name="T116" fmla="*/ 0 w 1641"/>
                <a:gd name="T117" fmla="*/ 236 h 1375"/>
                <a:gd name="T118" fmla="*/ 8 w 1641"/>
                <a:gd name="T119" fmla="*/ 166 h 1375"/>
                <a:gd name="T120" fmla="*/ 29 w 1641"/>
                <a:gd name="T121" fmla="*/ 83 h 1375"/>
                <a:gd name="T122" fmla="*/ 49 w 1641"/>
                <a:gd name="T123" fmla="*/ 31 h 13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41"/>
                <a:gd name="T187" fmla="*/ 0 h 1375"/>
                <a:gd name="T188" fmla="*/ 1641 w 1641"/>
                <a:gd name="T189" fmla="*/ 1375 h 13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41" h="1375">
                  <a:moveTo>
                    <a:pt x="49" y="31"/>
                  </a:moveTo>
                  <a:lnTo>
                    <a:pt x="69" y="0"/>
                  </a:lnTo>
                  <a:lnTo>
                    <a:pt x="1368" y="0"/>
                  </a:lnTo>
                  <a:lnTo>
                    <a:pt x="1640" y="1119"/>
                  </a:lnTo>
                  <a:lnTo>
                    <a:pt x="1606" y="1099"/>
                  </a:lnTo>
                  <a:lnTo>
                    <a:pt x="1582" y="1083"/>
                  </a:lnTo>
                  <a:lnTo>
                    <a:pt x="1555" y="1070"/>
                  </a:lnTo>
                  <a:lnTo>
                    <a:pt x="1521" y="1056"/>
                  </a:lnTo>
                  <a:lnTo>
                    <a:pt x="1485" y="1047"/>
                  </a:lnTo>
                  <a:lnTo>
                    <a:pt x="1447" y="1040"/>
                  </a:lnTo>
                  <a:lnTo>
                    <a:pt x="1402" y="1034"/>
                  </a:lnTo>
                  <a:lnTo>
                    <a:pt x="1360" y="1031"/>
                  </a:lnTo>
                  <a:lnTo>
                    <a:pt x="1318" y="1029"/>
                  </a:lnTo>
                  <a:lnTo>
                    <a:pt x="1271" y="1029"/>
                  </a:lnTo>
                  <a:lnTo>
                    <a:pt x="1215" y="1029"/>
                  </a:lnTo>
                  <a:lnTo>
                    <a:pt x="1171" y="1034"/>
                  </a:lnTo>
                  <a:lnTo>
                    <a:pt x="1128" y="1038"/>
                  </a:lnTo>
                  <a:lnTo>
                    <a:pt x="1090" y="1043"/>
                  </a:lnTo>
                  <a:lnTo>
                    <a:pt x="1054" y="1052"/>
                  </a:lnTo>
                  <a:lnTo>
                    <a:pt x="1026" y="1061"/>
                  </a:lnTo>
                  <a:lnTo>
                    <a:pt x="1003" y="1072"/>
                  </a:lnTo>
                  <a:lnTo>
                    <a:pt x="983" y="1085"/>
                  </a:lnTo>
                  <a:lnTo>
                    <a:pt x="969" y="1099"/>
                  </a:lnTo>
                  <a:lnTo>
                    <a:pt x="961" y="1119"/>
                  </a:lnTo>
                  <a:lnTo>
                    <a:pt x="961" y="1139"/>
                  </a:lnTo>
                  <a:lnTo>
                    <a:pt x="971" y="1160"/>
                  </a:lnTo>
                  <a:lnTo>
                    <a:pt x="983" y="1178"/>
                  </a:lnTo>
                  <a:lnTo>
                    <a:pt x="991" y="1196"/>
                  </a:lnTo>
                  <a:lnTo>
                    <a:pt x="991" y="1223"/>
                  </a:lnTo>
                  <a:lnTo>
                    <a:pt x="979" y="1245"/>
                  </a:lnTo>
                  <a:lnTo>
                    <a:pt x="963" y="1268"/>
                  </a:lnTo>
                  <a:lnTo>
                    <a:pt x="939" y="1290"/>
                  </a:lnTo>
                  <a:lnTo>
                    <a:pt x="915" y="1311"/>
                  </a:lnTo>
                  <a:lnTo>
                    <a:pt x="891" y="1324"/>
                  </a:lnTo>
                  <a:lnTo>
                    <a:pt x="868" y="1335"/>
                  </a:lnTo>
                  <a:lnTo>
                    <a:pt x="842" y="1349"/>
                  </a:lnTo>
                  <a:lnTo>
                    <a:pt x="814" y="1358"/>
                  </a:lnTo>
                  <a:lnTo>
                    <a:pt x="786" y="1365"/>
                  </a:lnTo>
                  <a:lnTo>
                    <a:pt x="758" y="1369"/>
                  </a:lnTo>
                  <a:lnTo>
                    <a:pt x="734" y="1374"/>
                  </a:lnTo>
                  <a:lnTo>
                    <a:pt x="703" y="1374"/>
                  </a:lnTo>
                  <a:lnTo>
                    <a:pt x="675" y="1369"/>
                  </a:lnTo>
                  <a:lnTo>
                    <a:pt x="649" y="1365"/>
                  </a:lnTo>
                  <a:lnTo>
                    <a:pt x="625" y="1356"/>
                  </a:lnTo>
                  <a:lnTo>
                    <a:pt x="599" y="1344"/>
                  </a:lnTo>
                  <a:lnTo>
                    <a:pt x="578" y="1331"/>
                  </a:lnTo>
                  <a:lnTo>
                    <a:pt x="564" y="1315"/>
                  </a:lnTo>
                  <a:lnTo>
                    <a:pt x="558" y="1299"/>
                  </a:lnTo>
                  <a:lnTo>
                    <a:pt x="556" y="1284"/>
                  </a:lnTo>
                  <a:lnTo>
                    <a:pt x="558" y="1261"/>
                  </a:lnTo>
                  <a:lnTo>
                    <a:pt x="564" y="1238"/>
                  </a:lnTo>
                  <a:lnTo>
                    <a:pt x="578" y="1211"/>
                  </a:lnTo>
                  <a:lnTo>
                    <a:pt x="595" y="1187"/>
                  </a:lnTo>
                  <a:lnTo>
                    <a:pt x="609" y="1166"/>
                  </a:lnTo>
                  <a:lnTo>
                    <a:pt x="619" y="1151"/>
                  </a:lnTo>
                  <a:lnTo>
                    <a:pt x="627" y="1126"/>
                  </a:lnTo>
                  <a:lnTo>
                    <a:pt x="633" y="1101"/>
                  </a:lnTo>
                  <a:lnTo>
                    <a:pt x="627" y="1081"/>
                  </a:lnTo>
                  <a:lnTo>
                    <a:pt x="615" y="1063"/>
                  </a:lnTo>
                  <a:lnTo>
                    <a:pt x="593" y="1047"/>
                  </a:lnTo>
                  <a:lnTo>
                    <a:pt x="570" y="1040"/>
                  </a:lnTo>
                  <a:lnTo>
                    <a:pt x="546" y="1034"/>
                  </a:lnTo>
                  <a:lnTo>
                    <a:pt x="512" y="1029"/>
                  </a:lnTo>
                  <a:lnTo>
                    <a:pt x="445" y="1029"/>
                  </a:lnTo>
                  <a:lnTo>
                    <a:pt x="395" y="1034"/>
                  </a:lnTo>
                  <a:lnTo>
                    <a:pt x="349" y="1040"/>
                  </a:lnTo>
                  <a:lnTo>
                    <a:pt x="290" y="1049"/>
                  </a:lnTo>
                  <a:lnTo>
                    <a:pt x="236" y="1061"/>
                  </a:lnTo>
                  <a:lnTo>
                    <a:pt x="176" y="1072"/>
                  </a:lnTo>
                  <a:lnTo>
                    <a:pt x="133" y="1081"/>
                  </a:lnTo>
                  <a:lnTo>
                    <a:pt x="103" y="1088"/>
                  </a:lnTo>
                  <a:lnTo>
                    <a:pt x="85" y="1099"/>
                  </a:lnTo>
                  <a:lnTo>
                    <a:pt x="73" y="1074"/>
                  </a:lnTo>
                  <a:lnTo>
                    <a:pt x="61" y="1047"/>
                  </a:lnTo>
                  <a:lnTo>
                    <a:pt x="49" y="1018"/>
                  </a:lnTo>
                  <a:lnTo>
                    <a:pt x="39" y="988"/>
                  </a:lnTo>
                  <a:lnTo>
                    <a:pt x="31" y="952"/>
                  </a:lnTo>
                  <a:lnTo>
                    <a:pt x="26" y="912"/>
                  </a:lnTo>
                  <a:lnTo>
                    <a:pt x="27" y="874"/>
                  </a:lnTo>
                  <a:lnTo>
                    <a:pt x="33" y="835"/>
                  </a:lnTo>
                  <a:lnTo>
                    <a:pt x="47" y="795"/>
                  </a:lnTo>
                  <a:lnTo>
                    <a:pt x="67" y="754"/>
                  </a:lnTo>
                  <a:lnTo>
                    <a:pt x="89" y="718"/>
                  </a:lnTo>
                  <a:lnTo>
                    <a:pt x="117" y="689"/>
                  </a:lnTo>
                  <a:lnTo>
                    <a:pt x="147" y="666"/>
                  </a:lnTo>
                  <a:lnTo>
                    <a:pt x="178" y="648"/>
                  </a:lnTo>
                  <a:lnTo>
                    <a:pt x="210" y="630"/>
                  </a:lnTo>
                  <a:lnTo>
                    <a:pt x="242" y="617"/>
                  </a:lnTo>
                  <a:lnTo>
                    <a:pt x="274" y="601"/>
                  </a:lnTo>
                  <a:lnTo>
                    <a:pt x="313" y="579"/>
                  </a:lnTo>
                  <a:lnTo>
                    <a:pt x="339" y="565"/>
                  </a:lnTo>
                  <a:lnTo>
                    <a:pt x="363" y="545"/>
                  </a:lnTo>
                  <a:lnTo>
                    <a:pt x="385" y="522"/>
                  </a:lnTo>
                  <a:lnTo>
                    <a:pt x="405" y="498"/>
                  </a:lnTo>
                  <a:lnTo>
                    <a:pt x="419" y="468"/>
                  </a:lnTo>
                  <a:lnTo>
                    <a:pt x="429" y="437"/>
                  </a:lnTo>
                  <a:lnTo>
                    <a:pt x="433" y="401"/>
                  </a:lnTo>
                  <a:lnTo>
                    <a:pt x="427" y="367"/>
                  </a:lnTo>
                  <a:lnTo>
                    <a:pt x="413" y="331"/>
                  </a:lnTo>
                  <a:lnTo>
                    <a:pt x="393" y="304"/>
                  </a:lnTo>
                  <a:lnTo>
                    <a:pt x="367" y="284"/>
                  </a:lnTo>
                  <a:lnTo>
                    <a:pt x="337" y="272"/>
                  </a:lnTo>
                  <a:lnTo>
                    <a:pt x="309" y="272"/>
                  </a:lnTo>
                  <a:lnTo>
                    <a:pt x="282" y="284"/>
                  </a:lnTo>
                  <a:lnTo>
                    <a:pt x="254" y="304"/>
                  </a:lnTo>
                  <a:lnTo>
                    <a:pt x="234" y="329"/>
                  </a:lnTo>
                  <a:lnTo>
                    <a:pt x="212" y="356"/>
                  </a:lnTo>
                  <a:lnTo>
                    <a:pt x="192" y="380"/>
                  </a:lnTo>
                  <a:lnTo>
                    <a:pt x="170" y="396"/>
                  </a:lnTo>
                  <a:lnTo>
                    <a:pt x="143" y="403"/>
                  </a:lnTo>
                  <a:lnTo>
                    <a:pt x="107" y="403"/>
                  </a:lnTo>
                  <a:lnTo>
                    <a:pt x="77" y="396"/>
                  </a:lnTo>
                  <a:lnTo>
                    <a:pt x="55" y="376"/>
                  </a:lnTo>
                  <a:lnTo>
                    <a:pt x="35" y="356"/>
                  </a:lnTo>
                  <a:lnTo>
                    <a:pt x="20" y="331"/>
                  </a:lnTo>
                  <a:lnTo>
                    <a:pt x="8" y="299"/>
                  </a:lnTo>
                  <a:lnTo>
                    <a:pt x="2" y="270"/>
                  </a:lnTo>
                  <a:lnTo>
                    <a:pt x="0" y="236"/>
                  </a:lnTo>
                  <a:lnTo>
                    <a:pt x="2" y="200"/>
                  </a:lnTo>
                  <a:lnTo>
                    <a:pt x="8" y="166"/>
                  </a:lnTo>
                  <a:lnTo>
                    <a:pt x="18" y="121"/>
                  </a:lnTo>
                  <a:lnTo>
                    <a:pt x="29" y="83"/>
                  </a:lnTo>
                  <a:lnTo>
                    <a:pt x="37" y="58"/>
                  </a:lnTo>
                  <a:lnTo>
                    <a:pt x="49" y="31"/>
                  </a:lnTo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971551" y="1182689"/>
            <a:ext cx="3515783" cy="2274887"/>
            <a:chOff x="459" y="745"/>
            <a:chExt cx="1661" cy="1433"/>
          </a:xfrm>
        </p:grpSpPr>
        <p:sp>
          <p:nvSpPr>
            <p:cNvPr id="13357" name="Freeform 21"/>
            <p:cNvSpPr>
              <a:spLocks/>
            </p:cNvSpPr>
            <p:nvPr/>
          </p:nvSpPr>
          <p:spPr bwMode="auto">
            <a:xfrm>
              <a:off x="459" y="745"/>
              <a:ext cx="1661" cy="1433"/>
            </a:xfrm>
            <a:custGeom>
              <a:avLst/>
              <a:gdLst>
                <a:gd name="T0" fmla="*/ 1586 w 1661"/>
                <a:gd name="T1" fmla="*/ 0 h 1433"/>
                <a:gd name="T2" fmla="*/ 1569 w 1661"/>
                <a:gd name="T3" fmla="*/ 74 h 1433"/>
                <a:gd name="T4" fmla="*/ 1602 w 1661"/>
                <a:gd name="T5" fmla="*/ 151 h 1433"/>
                <a:gd name="T6" fmla="*/ 1638 w 1661"/>
                <a:gd name="T7" fmla="*/ 216 h 1433"/>
                <a:gd name="T8" fmla="*/ 1660 w 1661"/>
                <a:gd name="T9" fmla="*/ 293 h 1433"/>
                <a:gd name="T10" fmla="*/ 1654 w 1661"/>
                <a:gd name="T11" fmla="*/ 356 h 1433"/>
                <a:gd name="T12" fmla="*/ 1628 w 1661"/>
                <a:gd name="T13" fmla="*/ 416 h 1433"/>
                <a:gd name="T14" fmla="*/ 1567 w 1661"/>
                <a:gd name="T15" fmla="*/ 450 h 1433"/>
                <a:gd name="T16" fmla="*/ 1491 w 1661"/>
                <a:gd name="T17" fmla="*/ 425 h 1433"/>
                <a:gd name="T18" fmla="*/ 1420 w 1661"/>
                <a:gd name="T19" fmla="*/ 378 h 1433"/>
                <a:gd name="T20" fmla="*/ 1362 w 1661"/>
                <a:gd name="T21" fmla="*/ 340 h 1433"/>
                <a:gd name="T22" fmla="*/ 1295 w 1661"/>
                <a:gd name="T23" fmla="*/ 335 h 1433"/>
                <a:gd name="T24" fmla="*/ 1233 w 1661"/>
                <a:gd name="T25" fmla="*/ 374 h 1433"/>
                <a:gd name="T26" fmla="*/ 1181 w 1661"/>
                <a:gd name="T27" fmla="*/ 455 h 1433"/>
                <a:gd name="T28" fmla="*/ 1169 w 1661"/>
                <a:gd name="T29" fmla="*/ 547 h 1433"/>
                <a:gd name="T30" fmla="*/ 1189 w 1661"/>
                <a:gd name="T31" fmla="*/ 637 h 1433"/>
                <a:gd name="T32" fmla="*/ 1239 w 1661"/>
                <a:gd name="T33" fmla="*/ 709 h 1433"/>
                <a:gd name="T34" fmla="*/ 1324 w 1661"/>
                <a:gd name="T35" fmla="*/ 761 h 1433"/>
                <a:gd name="T36" fmla="*/ 1447 w 1661"/>
                <a:gd name="T37" fmla="*/ 772 h 1433"/>
                <a:gd name="T38" fmla="*/ 1547 w 1661"/>
                <a:gd name="T39" fmla="*/ 775 h 1433"/>
                <a:gd name="T40" fmla="*/ 1600 w 1661"/>
                <a:gd name="T41" fmla="*/ 842 h 1433"/>
                <a:gd name="T42" fmla="*/ 1592 w 1661"/>
                <a:gd name="T43" fmla="*/ 925 h 1433"/>
                <a:gd name="T44" fmla="*/ 1551 w 1661"/>
                <a:gd name="T45" fmla="*/ 1025 h 1433"/>
                <a:gd name="T46" fmla="*/ 1396 w 1661"/>
                <a:gd name="T47" fmla="*/ 1094 h 1433"/>
                <a:gd name="T48" fmla="*/ 1251 w 1661"/>
                <a:gd name="T49" fmla="*/ 1081 h 1433"/>
                <a:gd name="T50" fmla="*/ 1078 w 1661"/>
                <a:gd name="T51" fmla="*/ 1063 h 1433"/>
                <a:gd name="T52" fmla="*/ 983 w 1661"/>
                <a:gd name="T53" fmla="*/ 1081 h 1433"/>
                <a:gd name="T54" fmla="*/ 945 w 1661"/>
                <a:gd name="T55" fmla="*/ 1133 h 1433"/>
                <a:gd name="T56" fmla="*/ 971 w 1661"/>
                <a:gd name="T57" fmla="*/ 1202 h 1433"/>
                <a:gd name="T58" fmla="*/ 989 w 1661"/>
                <a:gd name="T59" fmla="*/ 1281 h 1433"/>
                <a:gd name="T60" fmla="*/ 953 w 1661"/>
                <a:gd name="T61" fmla="*/ 1356 h 1433"/>
                <a:gd name="T62" fmla="*/ 877 w 1661"/>
                <a:gd name="T63" fmla="*/ 1407 h 1433"/>
                <a:gd name="T64" fmla="*/ 790 w 1661"/>
                <a:gd name="T65" fmla="*/ 1428 h 1433"/>
                <a:gd name="T66" fmla="*/ 711 w 1661"/>
                <a:gd name="T67" fmla="*/ 1428 h 1433"/>
                <a:gd name="T68" fmla="*/ 647 w 1661"/>
                <a:gd name="T69" fmla="*/ 1410 h 1433"/>
                <a:gd name="T70" fmla="*/ 597 w 1661"/>
                <a:gd name="T71" fmla="*/ 1362 h 1433"/>
                <a:gd name="T72" fmla="*/ 552 w 1661"/>
                <a:gd name="T73" fmla="*/ 1297 h 1433"/>
                <a:gd name="T74" fmla="*/ 500 w 1661"/>
                <a:gd name="T75" fmla="*/ 1220 h 1433"/>
                <a:gd name="T76" fmla="*/ 433 w 1661"/>
                <a:gd name="T77" fmla="*/ 1162 h 1433"/>
                <a:gd name="T78" fmla="*/ 343 w 1661"/>
                <a:gd name="T79" fmla="*/ 1135 h 1433"/>
                <a:gd name="T80" fmla="*/ 238 w 1661"/>
                <a:gd name="T81" fmla="*/ 1130 h 1433"/>
                <a:gd name="T82" fmla="*/ 131 w 1661"/>
                <a:gd name="T83" fmla="*/ 1146 h 1433"/>
                <a:gd name="T84" fmla="*/ 0 w 1661"/>
                <a:gd name="T85" fmla="*/ 1175 h 14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61"/>
                <a:gd name="T130" fmla="*/ 0 h 1433"/>
                <a:gd name="T131" fmla="*/ 1661 w 1661"/>
                <a:gd name="T132" fmla="*/ 1433 h 143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61" h="1433">
                  <a:moveTo>
                    <a:pt x="0" y="1175"/>
                  </a:moveTo>
                  <a:lnTo>
                    <a:pt x="218" y="0"/>
                  </a:lnTo>
                  <a:lnTo>
                    <a:pt x="1586" y="0"/>
                  </a:lnTo>
                  <a:lnTo>
                    <a:pt x="1575" y="18"/>
                  </a:lnTo>
                  <a:lnTo>
                    <a:pt x="1569" y="45"/>
                  </a:lnTo>
                  <a:lnTo>
                    <a:pt x="1569" y="74"/>
                  </a:lnTo>
                  <a:lnTo>
                    <a:pt x="1575" y="99"/>
                  </a:lnTo>
                  <a:lnTo>
                    <a:pt x="1588" y="126"/>
                  </a:lnTo>
                  <a:lnTo>
                    <a:pt x="1602" y="151"/>
                  </a:lnTo>
                  <a:lnTo>
                    <a:pt x="1614" y="171"/>
                  </a:lnTo>
                  <a:lnTo>
                    <a:pt x="1628" y="193"/>
                  </a:lnTo>
                  <a:lnTo>
                    <a:pt x="1638" y="216"/>
                  </a:lnTo>
                  <a:lnTo>
                    <a:pt x="1650" y="243"/>
                  </a:lnTo>
                  <a:lnTo>
                    <a:pt x="1656" y="268"/>
                  </a:lnTo>
                  <a:lnTo>
                    <a:pt x="1660" y="293"/>
                  </a:lnTo>
                  <a:lnTo>
                    <a:pt x="1660" y="315"/>
                  </a:lnTo>
                  <a:lnTo>
                    <a:pt x="1658" y="340"/>
                  </a:lnTo>
                  <a:lnTo>
                    <a:pt x="1654" y="356"/>
                  </a:lnTo>
                  <a:lnTo>
                    <a:pt x="1648" y="380"/>
                  </a:lnTo>
                  <a:lnTo>
                    <a:pt x="1640" y="401"/>
                  </a:lnTo>
                  <a:lnTo>
                    <a:pt x="1628" y="416"/>
                  </a:lnTo>
                  <a:lnTo>
                    <a:pt x="1614" y="432"/>
                  </a:lnTo>
                  <a:lnTo>
                    <a:pt x="1596" y="443"/>
                  </a:lnTo>
                  <a:lnTo>
                    <a:pt x="1567" y="450"/>
                  </a:lnTo>
                  <a:lnTo>
                    <a:pt x="1543" y="448"/>
                  </a:lnTo>
                  <a:lnTo>
                    <a:pt x="1519" y="439"/>
                  </a:lnTo>
                  <a:lnTo>
                    <a:pt x="1491" y="425"/>
                  </a:lnTo>
                  <a:lnTo>
                    <a:pt x="1461" y="410"/>
                  </a:lnTo>
                  <a:lnTo>
                    <a:pt x="1441" y="394"/>
                  </a:lnTo>
                  <a:lnTo>
                    <a:pt x="1420" y="378"/>
                  </a:lnTo>
                  <a:lnTo>
                    <a:pt x="1400" y="365"/>
                  </a:lnTo>
                  <a:lnTo>
                    <a:pt x="1382" y="351"/>
                  </a:lnTo>
                  <a:lnTo>
                    <a:pt x="1362" y="340"/>
                  </a:lnTo>
                  <a:lnTo>
                    <a:pt x="1340" y="333"/>
                  </a:lnTo>
                  <a:lnTo>
                    <a:pt x="1316" y="331"/>
                  </a:lnTo>
                  <a:lnTo>
                    <a:pt x="1295" y="335"/>
                  </a:lnTo>
                  <a:lnTo>
                    <a:pt x="1271" y="344"/>
                  </a:lnTo>
                  <a:lnTo>
                    <a:pt x="1253" y="358"/>
                  </a:lnTo>
                  <a:lnTo>
                    <a:pt x="1233" y="374"/>
                  </a:lnTo>
                  <a:lnTo>
                    <a:pt x="1213" y="396"/>
                  </a:lnTo>
                  <a:lnTo>
                    <a:pt x="1197" y="421"/>
                  </a:lnTo>
                  <a:lnTo>
                    <a:pt x="1181" y="455"/>
                  </a:lnTo>
                  <a:lnTo>
                    <a:pt x="1173" y="484"/>
                  </a:lnTo>
                  <a:lnTo>
                    <a:pt x="1167" y="513"/>
                  </a:lnTo>
                  <a:lnTo>
                    <a:pt x="1169" y="547"/>
                  </a:lnTo>
                  <a:lnTo>
                    <a:pt x="1171" y="576"/>
                  </a:lnTo>
                  <a:lnTo>
                    <a:pt x="1179" y="610"/>
                  </a:lnTo>
                  <a:lnTo>
                    <a:pt x="1189" y="637"/>
                  </a:lnTo>
                  <a:lnTo>
                    <a:pt x="1203" y="666"/>
                  </a:lnTo>
                  <a:lnTo>
                    <a:pt x="1219" y="689"/>
                  </a:lnTo>
                  <a:lnTo>
                    <a:pt x="1239" y="709"/>
                  </a:lnTo>
                  <a:lnTo>
                    <a:pt x="1261" y="729"/>
                  </a:lnTo>
                  <a:lnTo>
                    <a:pt x="1293" y="748"/>
                  </a:lnTo>
                  <a:lnTo>
                    <a:pt x="1324" y="761"/>
                  </a:lnTo>
                  <a:lnTo>
                    <a:pt x="1360" y="770"/>
                  </a:lnTo>
                  <a:lnTo>
                    <a:pt x="1400" y="775"/>
                  </a:lnTo>
                  <a:lnTo>
                    <a:pt x="1447" y="772"/>
                  </a:lnTo>
                  <a:lnTo>
                    <a:pt x="1481" y="770"/>
                  </a:lnTo>
                  <a:lnTo>
                    <a:pt x="1515" y="768"/>
                  </a:lnTo>
                  <a:lnTo>
                    <a:pt x="1547" y="775"/>
                  </a:lnTo>
                  <a:lnTo>
                    <a:pt x="1569" y="788"/>
                  </a:lnTo>
                  <a:lnTo>
                    <a:pt x="1588" y="813"/>
                  </a:lnTo>
                  <a:lnTo>
                    <a:pt x="1600" y="842"/>
                  </a:lnTo>
                  <a:lnTo>
                    <a:pt x="1602" y="871"/>
                  </a:lnTo>
                  <a:lnTo>
                    <a:pt x="1600" y="896"/>
                  </a:lnTo>
                  <a:lnTo>
                    <a:pt x="1592" y="925"/>
                  </a:lnTo>
                  <a:lnTo>
                    <a:pt x="1578" y="961"/>
                  </a:lnTo>
                  <a:lnTo>
                    <a:pt x="1567" y="991"/>
                  </a:lnTo>
                  <a:lnTo>
                    <a:pt x="1551" y="1025"/>
                  </a:lnTo>
                  <a:lnTo>
                    <a:pt x="1535" y="1058"/>
                  </a:lnTo>
                  <a:lnTo>
                    <a:pt x="1517" y="1094"/>
                  </a:lnTo>
                  <a:lnTo>
                    <a:pt x="1396" y="1094"/>
                  </a:lnTo>
                  <a:lnTo>
                    <a:pt x="1350" y="1090"/>
                  </a:lnTo>
                  <a:lnTo>
                    <a:pt x="1304" y="1085"/>
                  </a:lnTo>
                  <a:lnTo>
                    <a:pt x="1251" y="1081"/>
                  </a:lnTo>
                  <a:lnTo>
                    <a:pt x="1195" y="1074"/>
                  </a:lnTo>
                  <a:lnTo>
                    <a:pt x="1130" y="1067"/>
                  </a:lnTo>
                  <a:lnTo>
                    <a:pt x="1078" y="1063"/>
                  </a:lnTo>
                  <a:lnTo>
                    <a:pt x="1040" y="1065"/>
                  </a:lnTo>
                  <a:lnTo>
                    <a:pt x="1005" y="1072"/>
                  </a:lnTo>
                  <a:lnTo>
                    <a:pt x="983" y="1081"/>
                  </a:lnTo>
                  <a:lnTo>
                    <a:pt x="965" y="1094"/>
                  </a:lnTo>
                  <a:lnTo>
                    <a:pt x="951" y="1112"/>
                  </a:lnTo>
                  <a:lnTo>
                    <a:pt x="945" y="1133"/>
                  </a:lnTo>
                  <a:lnTo>
                    <a:pt x="949" y="1153"/>
                  </a:lnTo>
                  <a:lnTo>
                    <a:pt x="957" y="1175"/>
                  </a:lnTo>
                  <a:lnTo>
                    <a:pt x="971" y="1202"/>
                  </a:lnTo>
                  <a:lnTo>
                    <a:pt x="983" y="1227"/>
                  </a:lnTo>
                  <a:lnTo>
                    <a:pt x="989" y="1254"/>
                  </a:lnTo>
                  <a:lnTo>
                    <a:pt x="989" y="1281"/>
                  </a:lnTo>
                  <a:lnTo>
                    <a:pt x="983" y="1308"/>
                  </a:lnTo>
                  <a:lnTo>
                    <a:pt x="969" y="1333"/>
                  </a:lnTo>
                  <a:lnTo>
                    <a:pt x="953" y="1356"/>
                  </a:lnTo>
                  <a:lnTo>
                    <a:pt x="931" y="1376"/>
                  </a:lnTo>
                  <a:lnTo>
                    <a:pt x="905" y="1394"/>
                  </a:lnTo>
                  <a:lnTo>
                    <a:pt x="877" y="1407"/>
                  </a:lnTo>
                  <a:lnTo>
                    <a:pt x="848" y="1416"/>
                  </a:lnTo>
                  <a:lnTo>
                    <a:pt x="820" y="1423"/>
                  </a:lnTo>
                  <a:lnTo>
                    <a:pt x="790" y="1428"/>
                  </a:lnTo>
                  <a:lnTo>
                    <a:pt x="762" y="1432"/>
                  </a:lnTo>
                  <a:lnTo>
                    <a:pt x="736" y="1432"/>
                  </a:lnTo>
                  <a:lnTo>
                    <a:pt x="711" y="1428"/>
                  </a:lnTo>
                  <a:lnTo>
                    <a:pt x="687" y="1423"/>
                  </a:lnTo>
                  <a:lnTo>
                    <a:pt x="665" y="1416"/>
                  </a:lnTo>
                  <a:lnTo>
                    <a:pt x="647" y="1410"/>
                  </a:lnTo>
                  <a:lnTo>
                    <a:pt x="627" y="1396"/>
                  </a:lnTo>
                  <a:lnTo>
                    <a:pt x="611" y="1383"/>
                  </a:lnTo>
                  <a:lnTo>
                    <a:pt x="597" y="1362"/>
                  </a:lnTo>
                  <a:lnTo>
                    <a:pt x="580" y="1340"/>
                  </a:lnTo>
                  <a:lnTo>
                    <a:pt x="566" y="1317"/>
                  </a:lnTo>
                  <a:lnTo>
                    <a:pt x="552" y="1297"/>
                  </a:lnTo>
                  <a:lnTo>
                    <a:pt x="536" y="1270"/>
                  </a:lnTo>
                  <a:lnTo>
                    <a:pt x="520" y="1245"/>
                  </a:lnTo>
                  <a:lnTo>
                    <a:pt x="500" y="1220"/>
                  </a:lnTo>
                  <a:lnTo>
                    <a:pt x="478" y="1196"/>
                  </a:lnTo>
                  <a:lnTo>
                    <a:pt x="456" y="1178"/>
                  </a:lnTo>
                  <a:lnTo>
                    <a:pt x="433" y="1162"/>
                  </a:lnTo>
                  <a:lnTo>
                    <a:pt x="407" y="1151"/>
                  </a:lnTo>
                  <a:lnTo>
                    <a:pt x="379" y="1142"/>
                  </a:lnTo>
                  <a:lnTo>
                    <a:pt x="343" y="1135"/>
                  </a:lnTo>
                  <a:lnTo>
                    <a:pt x="304" y="1133"/>
                  </a:lnTo>
                  <a:lnTo>
                    <a:pt x="270" y="1130"/>
                  </a:lnTo>
                  <a:lnTo>
                    <a:pt x="238" y="1130"/>
                  </a:lnTo>
                  <a:lnTo>
                    <a:pt x="200" y="1133"/>
                  </a:lnTo>
                  <a:lnTo>
                    <a:pt x="167" y="1139"/>
                  </a:lnTo>
                  <a:lnTo>
                    <a:pt x="131" y="1146"/>
                  </a:lnTo>
                  <a:lnTo>
                    <a:pt x="91" y="1155"/>
                  </a:lnTo>
                  <a:lnTo>
                    <a:pt x="51" y="1164"/>
                  </a:lnTo>
                  <a:lnTo>
                    <a:pt x="0" y="1175"/>
                  </a:lnTo>
                </a:path>
              </a:pathLst>
            </a:custGeom>
            <a:solidFill>
              <a:srgbClr val="00B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58" name="Rectangle 22"/>
            <p:cNvSpPr>
              <a:spLocks noChangeArrowheads="1"/>
            </p:cNvSpPr>
            <p:nvPr/>
          </p:nvSpPr>
          <p:spPr bwMode="auto">
            <a:xfrm>
              <a:off x="654" y="821"/>
              <a:ext cx="1461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/>
              <a:r>
                <a:rPr lang="es-ES_tradnl" sz="2400" b="1">
                  <a:solidFill>
                    <a:srgbClr val="FFFF00"/>
                  </a:solidFill>
                </a:rPr>
                <a:t>Voluntad </a:t>
              </a:r>
            </a:p>
            <a:p>
              <a:pPr defTabSz="762000" eaLnBrk="0" hangingPunct="0"/>
              <a:endParaRPr lang="es-ES_tradnl" sz="2400" b="1">
                <a:solidFill>
                  <a:srgbClr val="FFFF00"/>
                </a:solidFill>
              </a:endParaRPr>
            </a:p>
            <a:p>
              <a:pPr defTabSz="762000" eaLnBrk="0" hangingPunct="0"/>
              <a:endParaRPr lang="es-ES_tradnl" sz="2400" b="1">
                <a:solidFill>
                  <a:srgbClr val="FFFF00"/>
                </a:solidFill>
              </a:endParaRPr>
            </a:p>
            <a:p>
              <a:pPr defTabSz="762000" eaLnBrk="0" hangingPunct="0"/>
              <a:r>
                <a:rPr lang="es-ES_tradnl" sz="2400" b="1">
                  <a:solidFill>
                    <a:srgbClr val="FFFF00"/>
                  </a:solidFill>
                </a:rPr>
                <a:t>política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441700" y="1182688"/>
            <a:ext cx="5130800" cy="1885950"/>
            <a:chOff x="1626" y="745"/>
            <a:chExt cx="2424" cy="1188"/>
          </a:xfrm>
        </p:grpSpPr>
        <p:sp>
          <p:nvSpPr>
            <p:cNvPr id="13355" name="Freeform 24"/>
            <p:cNvSpPr>
              <a:spLocks/>
            </p:cNvSpPr>
            <p:nvPr/>
          </p:nvSpPr>
          <p:spPr bwMode="auto">
            <a:xfrm>
              <a:off x="1626" y="745"/>
              <a:ext cx="2363" cy="1188"/>
            </a:xfrm>
            <a:custGeom>
              <a:avLst/>
              <a:gdLst>
                <a:gd name="T0" fmla="*/ 419 w 2363"/>
                <a:gd name="T1" fmla="*/ 0 h 1188"/>
                <a:gd name="T2" fmla="*/ 402 w 2363"/>
                <a:gd name="T3" fmla="*/ 74 h 1188"/>
                <a:gd name="T4" fmla="*/ 435 w 2363"/>
                <a:gd name="T5" fmla="*/ 151 h 1188"/>
                <a:gd name="T6" fmla="*/ 471 w 2363"/>
                <a:gd name="T7" fmla="*/ 216 h 1188"/>
                <a:gd name="T8" fmla="*/ 493 w 2363"/>
                <a:gd name="T9" fmla="*/ 293 h 1188"/>
                <a:gd name="T10" fmla="*/ 487 w 2363"/>
                <a:gd name="T11" fmla="*/ 356 h 1188"/>
                <a:gd name="T12" fmla="*/ 461 w 2363"/>
                <a:gd name="T13" fmla="*/ 416 h 1188"/>
                <a:gd name="T14" fmla="*/ 400 w 2363"/>
                <a:gd name="T15" fmla="*/ 450 h 1188"/>
                <a:gd name="T16" fmla="*/ 324 w 2363"/>
                <a:gd name="T17" fmla="*/ 425 h 1188"/>
                <a:gd name="T18" fmla="*/ 253 w 2363"/>
                <a:gd name="T19" fmla="*/ 378 h 1188"/>
                <a:gd name="T20" fmla="*/ 195 w 2363"/>
                <a:gd name="T21" fmla="*/ 340 h 1188"/>
                <a:gd name="T22" fmla="*/ 128 w 2363"/>
                <a:gd name="T23" fmla="*/ 335 h 1188"/>
                <a:gd name="T24" fmla="*/ 66 w 2363"/>
                <a:gd name="T25" fmla="*/ 374 h 1188"/>
                <a:gd name="T26" fmla="*/ 14 w 2363"/>
                <a:gd name="T27" fmla="*/ 455 h 1188"/>
                <a:gd name="T28" fmla="*/ 2 w 2363"/>
                <a:gd name="T29" fmla="*/ 547 h 1188"/>
                <a:gd name="T30" fmla="*/ 22 w 2363"/>
                <a:gd name="T31" fmla="*/ 637 h 1188"/>
                <a:gd name="T32" fmla="*/ 72 w 2363"/>
                <a:gd name="T33" fmla="*/ 709 h 1188"/>
                <a:gd name="T34" fmla="*/ 157 w 2363"/>
                <a:gd name="T35" fmla="*/ 761 h 1188"/>
                <a:gd name="T36" fmla="*/ 280 w 2363"/>
                <a:gd name="T37" fmla="*/ 772 h 1188"/>
                <a:gd name="T38" fmla="*/ 380 w 2363"/>
                <a:gd name="T39" fmla="*/ 775 h 1188"/>
                <a:gd name="T40" fmla="*/ 433 w 2363"/>
                <a:gd name="T41" fmla="*/ 842 h 1188"/>
                <a:gd name="T42" fmla="*/ 425 w 2363"/>
                <a:gd name="T43" fmla="*/ 925 h 1188"/>
                <a:gd name="T44" fmla="*/ 384 w 2363"/>
                <a:gd name="T45" fmla="*/ 1025 h 1188"/>
                <a:gd name="T46" fmla="*/ 370 w 2363"/>
                <a:gd name="T47" fmla="*/ 1108 h 1188"/>
                <a:gd name="T48" fmla="*/ 479 w 2363"/>
                <a:gd name="T49" fmla="*/ 1124 h 1188"/>
                <a:gd name="T50" fmla="*/ 608 w 2363"/>
                <a:gd name="T51" fmla="*/ 1139 h 1188"/>
                <a:gd name="T52" fmla="*/ 789 w 2363"/>
                <a:gd name="T53" fmla="*/ 1139 h 1188"/>
                <a:gd name="T54" fmla="*/ 892 w 2363"/>
                <a:gd name="T55" fmla="*/ 1119 h 1188"/>
                <a:gd name="T56" fmla="*/ 950 w 2363"/>
                <a:gd name="T57" fmla="*/ 1074 h 1188"/>
                <a:gd name="T58" fmla="*/ 950 w 2363"/>
                <a:gd name="T59" fmla="*/ 997 h 1188"/>
                <a:gd name="T60" fmla="*/ 930 w 2363"/>
                <a:gd name="T61" fmla="*/ 910 h 1188"/>
                <a:gd name="T62" fmla="*/ 985 w 2363"/>
                <a:gd name="T63" fmla="*/ 844 h 1188"/>
                <a:gd name="T64" fmla="*/ 1083 w 2363"/>
                <a:gd name="T65" fmla="*/ 813 h 1188"/>
                <a:gd name="T66" fmla="*/ 1196 w 2363"/>
                <a:gd name="T67" fmla="*/ 802 h 1188"/>
                <a:gd name="T68" fmla="*/ 1293 w 2363"/>
                <a:gd name="T69" fmla="*/ 824 h 1188"/>
                <a:gd name="T70" fmla="*/ 1369 w 2363"/>
                <a:gd name="T71" fmla="*/ 880 h 1188"/>
                <a:gd name="T72" fmla="*/ 1377 w 2363"/>
                <a:gd name="T73" fmla="*/ 952 h 1188"/>
                <a:gd name="T74" fmla="*/ 1337 w 2363"/>
                <a:gd name="T75" fmla="*/ 1040 h 1188"/>
                <a:gd name="T76" fmla="*/ 1337 w 2363"/>
                <a:gd name="T77" fmla="*/ 1126 h 1188"/>
                <a:gd name="T78" fmla="*/ 1402 w 2363"/>
                <a:gd name="T79" fmla="*/ 1169 h 1188"/>
                <a:gd name="T80" fmla="*/ 1510 w 2363"/>
                <a:gd name="T81" fmla="*/ 1187 h 1188"/>
                <a:gd name="T82" fmla="*/ 1649 w 2363"/>
                <a:gd name="T83" fmla="*/ 1175 h 1188"/>
                <a:gd name="T84" fmla="*/ 1800 w 2363"/>
                <a:gd name="T85" fmla="*/ 1148 h 1188"/>
                <a:gd name="T86" fmla="*/ 2014 w 2363"/>
                <a:gd name="T87" fmla="*/ 1099 h 1188"/>
                <a:gd name="T88" fmla="*/ 1978 w 2363"/>
                <a:gd name="T89" fmla="*/ 1018 h 1188"/>
                <a:gd name="T90" fmla="*/ 1955 w 2363"/>
                <a:gd name="T91" fmla="*/ 912 h 1188"/>
                <a:gd name="T92" fmla="*/ 1976 w 2363"/>
                <a:gd name="T93" fmla="*/ 795 h 1188"/>
                <a:gd name="T94" fmla="*/ 2046 w 2363"/>
                <a:gd name="T95" fmla="*/ 689 h 1188"/>
                <a:gd name="T96" fmla="*/ 2139 w 2363"/>
                <a:gd name="T97" fmla="*/ 630 h 1188"/>
                <a:gd name="T98" fmla="*/ 2242 w 2363"/>
                <a:gd name="T99" fmla="*/ 579 h 1188"/>
                <a:gd name="T100" fmla="*/ 2314 w 2363"/>
                <a:gd name="T101" fmla="*/ 522 h 1188"/>
                <a:gd name="T102" fmla="*/ 2358 w 2363"/>
                <a:gd name="T103" fmla="*/ 437 h 1188"/>
                <a:gd name="T104" fmla="*/ 2342 w 2363"/>
                <a:gd name="T105" fmla="*/ 331 h 1188"/>
                <a:gd name="T106" fmla="*/ 2266 w 2363"/>
                <a:gd name="T107" fmla="*/ 272 h 1188"/>
                <a:gd name="T108" fmla="*/ 2183 w 2363"/>
                <a:gd name="T109" fmla="*/ 304 h 1188"/>
                <a:gd name="T110" fmla="*/ 2121 w 2363"/>
                <a:gd name="T111" fmla="*/ 380 h 1188"/>
                <a:gd name="T112" fmla="*/ 2036 w 2363"/>
                <a:gd name="T113" fmla="*/ 403 h 1188"/>
                <a:gd name="T114" fmla="*/ 1964 w 2363"/>
                <a:gd name="T115" fmla="*/ 356 h 1188"/>
                <a:gd name="T116" fmla="*/ 1931 w 2363"/>
                <a:gd name="T117" fmla="*/ 270 h 1188"/>
                <a:gd name="T118" fmla="*/ 1937 w 2363"/>
                <a:gd name="T119" fmla="*/ 166 h 1188"/>
                <a:gd name="T120" fmla="*/ 1966 w 2363"/>
                <a:gd name="T121" fmla="*/ 58 h 11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3"/>
                <a:gd name="T184" fmla="*/ 0 h 1188"/>
                <a:gd name="T185" fmla="*/ 2363 w 2363"/>
                <a:gd name="T186" fmla="*/ 1188 h 11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3" h="1188">
                  <a:moveTo>
                    <a:pt x="1978" y="31"/>
                  </a:moveTo>
                  <a:lnTo>
                    <a:pt x="1998" y="0"/>
                  </a:lnTo>
                  <a:lnTo>
                    <a:pt x="419" y="0"/>
                  </a:lnTo>
                  <a:lnTo>
                    <a:pt x="408" y="18"/>
                  </a:lnTo>
                  <a:lnTo>
                    <a:pt x="402" y="45"/>
                  </a:lnTo>
                  <a:lnTo>
                    <a:pt x="402" y="74"/>
                  </a:lnTo>
                  <a:lnTo>
                    <a:pt x="408" y="99"/>
                  </a:lnTo>
                  <a:lnTo>
                    <a:pt x="421" y="126"/>
                  </a:lnTo>
                  <a:lnTo>
                    <a:pt x="435" y="151"/>
                  </a:lnTo>
                  <a:lnTo>
                    <a:pt x="447" y="171"/>
                  </a:lnTo>
                  <a:lnTo>
                    <a:pt x="461" y="193"/>
                  </a:lnTo>
                  <a:lnTo>
                    <a:pt x="471" y="216"/>
                  </a:lnTo>
                  <a:lnTo>
                    <a:pt x="483" y="243"/>
                  </a:lnTo>
                  <a:lnTo>
                    <a:pt x="489" y="268"/>
                  </a:lnTo>
                  <a:lnTo>
                    <a:pt x="493" y="293"/>
                  </a:lnTo>
                  <a:lnTo>
                    <a:pt x="493" y="315"/>
                  </a:lnTo>
                  <a:lnTo>
                    <a:pt x="491" y="340"/>
                  </a:lnTo>
                  <a:lnTo>
                    <a:pt x="487" y="356"/>
                  </a:lnTo>
                  <a:lnTo>
                    <a:pt x="481" y="380"/>
                  </a:lnTo>
                  <a:lnTo>
                    <a:pt x="473" y="401"/>
                  </a:lnTo>
                  <a:lnTo>
                    <a:pt x="461" y="416"/>
                  </a:lnTo>
                  <a:lnTo>
                    <a:pt x="447" y="432"/>
                  </a:lnTo>
                  <a:lnTo>
                    <a:pt x="429" y="443"/>
                  </a:lnTo>
                  <a:lnTo>
                    <a:pt x="400" y="450"/>
                  </a:lnTo>
                  <a:lnTo>
                    <a:pt x="376" y="448"/>
                  </a:lnTo>
                  <a:lnTo>
                    <a:pt x="352" y="439"/>
                  </a:lnTo>
                  <a:lnTo>
                    <a:pt x="324" y="425"/>
                  </a:lnTo>
                  <a:lnTo>
                    <a:pt x="294" y="410"/>
                  </a:lnTo>
                  <a:lnTo>
                    <a:pt x="274" y="394"/>
                  </a:lnTo>
                  <a:lnTo>
                    <a:pt x="253" y="378"/>
                  </a:lnTo>
                  <a:lnTo>
                    <a:pt x="233" y="365"/>
                  </a:lnTo>
                  <a:lnTo>
                    <a:pt x="215" y="351"/>
                  </a:lnTo>
                  <a:lnTo>
                    <a:pt x="195" y="340"/>
                  </a:lnTo>
                  <a:lnTo>
                    <a:pt x="173" y="333"/>
                  </a:lnTo>
                  <a:lnTo>
                    <a:pt x="149" y="331"/>
                  </a:lnTo>
                  <a:lnTo>
                    <a:pt x="128" y="335"/>
                  </a:lnTo>
                  <a:lnTo>
                    <a:pt x="104" y="344"/>
                  </a:lnTo>
                  <a:lnTo>
                    <a:pt x="86" y="358"/>
                  </a:lnTo>
                  <a:lnTo>
                    <a:pt x="66" y="374"/>
                  </a:lnTo>
                  <a:lnTo>
                    <a:pt x="46" y="396"/>
                  </a:lnTo>
                  <a:lnTo>
                    <a:pt x="30" y="421"/>
                  </a:lnTo>
                  <a:lnTo>
                    <a:pt x="14" y="455"/>
                  </a:lnTo>
                  <a:lnTo>
                    <a:pt x="6" y="484"/>
                  </a:lnTo>
                  <a:lnTo>
                    <a:pt x="0" y="513"/>
                  </a:lnTo>
                  <a:lnTo>
                    <a:pt x="2" y="547"/>
                  </a:lnTo>
                  <a:lnTo>
                    <a:pt x="4" y="576"/>
                  </a:lnTo>
                  <a:lnTo>
                    <a:pt x="12" y="610"/>
                  </a:lnTo>
                  <a:lnTo>
                    <a:pt x="22" y="637"/>
                  </a:lnTo>
                  <a:lnTo>
                    <a:pt x="36" y="666"/>
                  </a:lnTo>
                  <a:lnTo>
                    <a:pt x="52" y="689"/>
                  </a:lnTo>
                  <a:lnTo>
                    <a:pt x="72" y="709"/>
                  </a:lnTo>
                  <a:lnTo>
                    <a:pt x="94" y="729"/>
                  </a:lnTo>
                  <a:lnTo>
                    <a:pt x="126" y="748"/>
                  </a:lnTo>
                  <a:lnTo>
                    <a:pt x="157" y="761"/>
                  </a:lnTo>
                  <a:lnTo>
                    <a:pt x="193" y="770"/>
                  </a:lnTo>
                  <a:lnTo>
                    <a:pt x="233" y="775"/>
                  </a:lnTo>
                  <a:lnTo>
                    <a:pt x="280" y="772"/>
                  </a:lnTo>
                  <a:lnTo>
                    <a:pt x="314" y="770"/>
                  </a:lnTo>
                  <a:lnTo>
                    <a:pt x="348" y="768"/>
                  </a:lnTo>
                  <a:lnTo>
                    <a:pt x="380" y="775"/>
                  </a:lnTo>
                  <a:lnTo>
                    <a:pt x="402" y="788"/>
                  </a:lnTo>
                  <a:lnTo>
                    <a:pt x="421" y="813"/>
                  </a:lnTo>
                  <a:lnTo>
                    <a:pt x="433" y="842"/>
                  </a:lnTo>
                  <a:lnTo>
                    <a:pt x="435" y="871"/>
                  </a:lnTo>
                  <a:lnTo>
                    <a:pt x="433" y="896"/>
                  </a:lnTo>
                  <a:lnTo>
                    <a:pt x="425" y="925"/>
                  </a:lnTo>
                  <a:lnTo>
                    <a:pt x="411" y="961"/>
                  </a:lnTo>
                  <a:lnTo>
                    <a:pt x="400" y="991"/>
                  </a:lnTo>
                  <a:lnTo>
                    <a:pt x="384" y="1025"/>
                  </a:lnTo>
                  <a:lnTo>
                    <a:pt x="368" y="1058"/>
                  </a:lnTo>
                  <a:lnTo>
                    <a:pt x="346" y="1103"/>
                  </a:lnTo>
                  <a:lnTo>
                    <a:pt x="370" y="1108"/>
                  </a:lnTo>
                  <a:lnTo>
                    <a:pt x="404" y="1112"/>
                  </a:lnTo>
                  <a:lnTo>
                    <a:pt x="439" y="1117"/>
                  </a:lnTo>
                  <a:lnTo>
                    <a:pt x="479" y="1124"/>
                  </a:lnTo>
                  <a:lnTo>
                    <a:pt x="519" y="1128"/>
                  </a:lnTo>
                  <a:lnTo>
                    <a:pt x="562" y="1135"/>
                  </a:lnTo>
                  <a:lnTo>
                    <a:pt x="608" y="1139"/>
                  </a:lnTo>
                  <a:lnTo>
                    <a:pt x="658" y="1142"/>
                  </a:lnTo>
                  <a:lnTo>
                    <a:pt x="755" y="1142"/>
                  </a:lnTo>
                  <a:lnTo>
                    <a:pt x="789" y="1139"/>
                  </a:lnTo>
                  <a:lnTo>
                    <a:pt x="823" y="1137"/>
                  </a:lnTo>
                  <a:lnTo>
                    <a:pt x="860" y="1130"/>
                  </a:lnTo>
                  <a:lnTo>
                    <a:pt x="892" y="1119"/>
                  </a:lnTo>
                  <a:lnTo>
                    <a:pt x="916" y="1106"/>
                  </a:lnTo>
                  <a:lnTo>
                    <a:pt x="936" y="1090"/>
                  </a:lnTo>
                  <a:lnTo>
                    <a:pt x="950" y="1074"/>
                  </a:lnTo>
                  <a:lnTo>
                    <a:pt x="956" y="1056"/>
                  </a:lnTo>
                  <a:lnTo>
                    <a:pt x="956" y="1029"/>
                  </a:lnTo>
                  <a:lnTo>
                    <a:pt x="950" y="997"/>
                  </a:lnTo>
                  <a:lnTo>
                    <a:pt x="940" y="966"/>
                  </a:lnTo>
                  <a:lnTo>
                    <a:pt x="930" y="937"/>
                  </a:lnTo>
                  <a:lnTo>
                    <a:pt x="930" y="910"/>
                  </a:lnTo>
                  <a:lnTo>
                    <a:pt x="942" y="885"/>
                  </a:lnTo>
                  <a:lnTo>
                    <a:pt x="960" y="862"/>
                  </a:lnTo>
                  <a:lnTo>
                    <a:pt x="985" y="844"/>
                  </a:lnTo>
                  <a:lnTo>
                    <a:pt x="1015" y="831"/>
                  </a:lnTo>
                  <a:lnTo>
                    <a:pt x="1049" y="820"/>
                  </a:lnTo>
                  <a:lnTo>
                    <a:pt x="1083" y="813"/>
                  </a:lnTo>
                  <a:lnTo>
                    <a:pt x="1124" y="806"/>
                  </a:lnTo>
                  <a:lnTo>
                    <a:pt x="1158" y="802"/>
                  </a:lnTo>
                  <a:lnTo>
                    <a:pt x="1196" y="802"/>
                  </a:lnTo>
                  <a:lnTo>
                    <a:pt x="1228" y="804"/>
                  </a:lnTo>
                  <a:lnTo>
                    <a:pt x="1261" y="813"/>
                  </a:lnTo>
                  <a:lnTo>
                    <a:pt x="1293" y="824"/>
                  </a:lnTo>
                  <a:lnTo>
                    <a:pt x="1323" y="840"/>
                  </a:lnTo>
                  <a:lnTo>
                    <a:pt x="1347" y="858"/>
                  </a:lnTo>
                  <a:lnTo>
                    <a:pt x="1369" y="880"/>
                  </a:lnTo>
                  <a:lnTo>
                    <a:pt x="1379" y="903"/>
                  </a:lnTo>
                  <a:lnTo>
                    <a:pt x="1383" y="925"/>
                  </a:lnTo>
                  <a:lnTo>
                    <a:pt x="1377" y="952"/>
                  </a:lnTo>
                  <a:lnTo>
                    <a:pt x="1367" y="975"/>
                  </a:lnTo>
                  <a:lnTo>
                    <a:pt x="1349" y="1011"/>
                  </a:lnTo>
                  <a:lnTo>
                    <a:pt x="1337" y="1040"/>
                  </a:lnTo>
                  <a:lnTo>
                    <a:pt x="1327" y="1072"/>
                  </a:lnTo>
                  <a:lnTo>
                    <a:pt x="1327" y="1099"/>
                  </a:lnTo>
                  <a:lnTo>
                    <a:pt x="1337" y="1126"/>
                  </a:lnTo>
                  <a:lnTo>
                    <a:pt x="1357" y="1146"/>
                  </a:lnTo>
                  <a:lnTo>
                    <a:pt x="1375" y="1157"/>
                  </a:lnTo>
                  <a:lnTo>
                    <a:pt x="1402" y="1169"/>
                  </a:lnTo>
                  <a:lnTo>
                    <a:pt x="1436" y="1178"/>
                  </a:lnTo>
                  <a:lnTo>
                    <a:pt x="1468" y="1182"/>
                  </a:lnTo>
                  <a:lnTo>
                    <a:pt x="1510" y="1187"/>
                  </a:lnTo>
                  <a:lnTo>
                    <a:pt x="1555" y="1187"/>
                  </a:lnTo>
                  <a:lnTo>
                    <a:pt x="1593" y="1180"/>
                  </a:lnTo>
                  <a:lnTo>
                    <a:pt x="1649" y="1175"/>
                  </a:lnTo>
                  <a:lnTo>
                    <a:pt x="1704" y="1166"/>
                  </a:lnTo>
                  <a:lnTo>
                    <a:pt x="1752" y="1157"/>
                  </a:lnTo>
                  <a:lnTo>
                    <a:pt x="1800" y="1148"/>
                  </a:lnTo>
                  <a:lnTo>
                    <a:pt x="1855" y="1135"/>
                  </a:lnTo>
                  <a:lnTo>
                    <a:pt x="1921" y="1119"/>
                  </a:lnTo>
                  <a:lnTo>
                    <a:pt x="2014" y="1099"/>
                  </a:lnTo>
                  <a:lnTo>
                    <a:pt x="2002" y="1074"/>
                  </a:lnTo>
                  <a:lnTo>
                    <a:pt x="1990" y="1047"/>
                  </a:lnTo>
                  <a:lnTo>
                    <a:pt x="1978" y="1018"/>
                  </a:lnTo>
                  <a:lnTo>
                    <a:pt x="1968" y="988"/>
                  </a:lnTo>
                  <a:lnTo>
                    <a:pt x="1960" y="952"/>
                  </a:lnTo>
                  <a:lnTo>
                    <a:pt x="1955" y="912"/>
                  </a:lnTo>
                  <a:lnTo>
                    <a:pt x="1956" y="874"/>
                  </a:lnTo>
                  <a:lnTo>
                    <a:pt x="1962" y="835"/>
                  </a:lnTo>
                  <a:lnTo>
                    <a:pt x="1976" y="795"/>
                  </a:lnTo>
                  <a:lnTo>
                    <a:pt x="1996" y="754"/>
                  </a:lnTo>
                  <a:lnTo>
                    <a:pt x="2018" y="718"/>
                  </a:lnTo>
                  <a:lnTo>
                    <a:pt x="2046" y="689"/>
                  </a:lnTo>
                  <a:lnTo>
                    <a:pt x="2076" y="666"/>
                  </a:lnTo>
                  <a:lnTo>
                    <a:pt x="2107" y="648"/>
                  </a:lnTo>
                  <a:lnTo>
                    <a:pt x="2139" y="630"/>
                  </a:lnTo>
                  <a:lnTo>
                    <a:pt x="2171" y="617"/>
                  </a:lnTo>
                  <a:lnTo>
                    <a:pt x="2203" y="601"/>
                  </a:lnTo>
                  <a:lnTo>
                    <a:pt x="2242" y="579"/>
                  </a:lnTo>
                  <a:lnTo>
                    <a:pt x="2268" y="565"/>
                  </a:lnTo>
                  <a:lnTo>
                    <a:pt x="2292" y="545"/>
                  </a:lnTo>
                  <a:lnTo>
                    <a:pt x="2314" y="522"/>
                  </a:lnTo>
                  <a:lnTo>
                    <a:pt x="2334" y="498"/>
                  </a:lnTo>
                  <a:lnTo>
                    <a:pt x="2348" y="468"/>
                  </a:lnTo>
                  <a:lnTo>
                    <a:pt x="2358" y="437"/>
                  </a:lnTo>
                  <a:lnTo>
                    <a:pt x="2362" y="401"/>
                  </a:lnTo>
                  <a:lnTo>
                    <a:pt x="2356" y="367"/>
                  </a:lnTo>
                  <a:lnTo>
                    <a:pt x="2342" y="331"/>
                  </a:lnTo>
                  <a:lnTo>
                    <a:pt x="2322" y="304"/>
                  </a:lnTo>
                  <a:lnTo>
                    <a:pt x="2296" y="284"/>
                  </a:lnTo>
                  <a:lnTo>
                    <a:pt x="2266" y="272"/>
                  </a:lnTo>
                  <a:lnTo>
                    <a:pt x="2238" y="272"/>
                  </a:lnTo>
                  <a:lnTo>
                    <a:pt x="2211" y="284"/>
                  </a:lnTo>
                  <a:lnTo>
                    <a:pt x="2183" y="304"/>
                  </a:lnTo>
                  <a:lnTo>
                    <a:pt x="2163" y="329"/>
                  </a:lnTo>
                  <a:lnTo>
                    <a:pt x="2141" y="356"/>
                  </a:lnTo>
                  <a:lnTo>
                    <a:pt x="2121" y="380"/>
                  </a:lnTo>
                  <a:lnTo>
                    <a:pt x="2099" y="396"/>
                  </a:lnTo>
                  <a:lnTo>
                    <a:pt x="2072" y="403"/>
                  </a:lnTo>
                  <a:lnTo>
                    <a:pt x="2036" y="403"/>
                  </a:lnTo>
                  <a:lnTo>
                    <a:pt x="2006" y="396"/>
                  </a:lnTo>
                  <a:lnTo>
                    <a:pt x="1984" y="376"/>
                  </a:lnTo>
                  <a:lnTo>
                    <a:pt x="1964" y="356"/>
                  </a:lnTo>
                  <a:lnTo>
                    <a:pt x="1949" y="331"/>
                  </a:lnTo>
                  <a:lnTo>
                    <a:pt x="1937" y="299"/>
                  </a:lnTo>
                  <a:lnTo>
                    <a:pt x="1931" y="270"/>
                  </a:lnTo>
                  <a:lnTo>
                    <a:pt x="1929" y="236"/>
                  </a:lnTo>
                  <a:lnTo>
                    <a:pt x="1931" y="200"/>
                  </a:lnTo>
                  <a:lnTo>
                    <a:pt x="1937" y="166"/>
                  </a:lnTo>
                  <a:lnTo>
                    <a:pt x="1947" y="121"/>
                  </a:lnTo>
                  <a:lnTo>
                    <a:pt x="1958" y="83"/>
                  </a:lnTo>
                  <a:lnTo>
                    <a:pt x="1966" y="58"/>
                  </a:lnTo>
                  <a:lnTo>
                    <a:pt x="1978" y="31"/>
                  </a:lnTo>
                </a:path>
              </a:pathLst>
            </a:custGeom>
            <a:solidFill>
              <a:srgbClr val="5F0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56" name="Rectangle 25"/>
            <p:cNvSpPr>
              <a:spLocks noChangeArrowheads="1"/>
            </p:cNvSpPr>
            <p:nvPr/>
          </p:nvSpPr>
          <p:spPr bwMode="auto">
            <a:xfrm>
              <a:off x="2115" y="1051"/>
              <a:ext cx="19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/>
              <a:r>
                <a:rPr lang="es-ES_tradnl" sz="2000" b="1">
                  <a:solidFill>
                    <a:schemeClr val="bg1"/>
                  </a:solidFill>
                </a:rPr>
                <a:t>Disposición empresarial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524751" y="1182688"/>
            <a:ext cx="4762500" cy="2182812"/>
            <a:chOff x="3555" y="745"/>
            <a:chExt cx="2250" cy="1375"/>
          </a:xfrm>
        </p:grpSpPr>
        <p:sp>
          <p:nvSpPr>
            <p:cNvPr id="13353" name="Freeform 27"/>
            <p:cNvSpPr>
              <a:spLocks/>
            </p:cNvSpPr>
            <p:nvPr/>
          </p:nvSpPr>
          <p:spPr bwMode="auto">
            <a:xfrm>
              <a:off x="3555" y="745"/>
              <a:ext cx="1641" cy="1375"/>
            </a:xfrm>
            <a:custGeom>
              <a:avLst/>
              <a:gdLst>
                <a:gd name="T0" fmla="*/ 69 w 1641"/>
                <a:gd name="T1" fmla="*/ 0 h 1375"/>
                <a:gd name="T2" fmla="*/ 1640 w 1641"/>
                <a:gd name="T3" fmla="*/ 1119 h 1375"/>
                <a:gd name="T4" fmla="*/ 1582 w 1641"/>
                <a:gd name="T5" fmla="*/ 1083 h 1375"/>
                <a:gd name="T6" fmla="*/ 1521 w 1641"/>
                <a:gd name="T7" fmla="*/ 1056 h 1375"/>
                <a:gd name="T8" fmla="*/ 1447 w 1641"/>
                <a:gd name="T9" fmla="*/ 1040 h 1375"/>
                <a:gd name="T10" fmla="*/ 1360 w 1641"/>
                <a:gd name="T11" fmla="*/ 1031 h 1375"/>
                <a:gd name="T12" fmla="*/ 1271 w 1641"/>
                <a:gd name="T13" fmla="*/ 1029 h 1375"/>
                <a:gd name="T14" fmla="*/ 1171 w 1641"/>
                <a:gd name="T15" fmla="*/ 1034 h 1375"/>
                <a:gd name="T16" fmla="*/ 1090 w 1641"/>
                <a:gd name="T17" fmla="*/ 1043 h 1375"/>
                <a:gd name="T18" fmla="*/ 1026 w 1641"/>
                <a:gd name="T19" fmla="*/ 1061 h 1375"/>
                <a:gd name="T20" fmla="*/ 983 w 1641"/>
                <a:gd name="T21" fmla="*/ 1085 h 1375"/>
                <a:gd name="T22" fmla="*/ 961 w 1641"/>
                <a:gd name="T23" fmla="*/ 1119 h 1375"/>
                <a:gd name="T24" fmla="*/ 971 w 1641"/>
                <a:gd name="T25" fmla="*/ 1160 h 1375"/>
                <a:gd name="T26" fmla="*/ 991 w 1641"/>
                <a:gd name="T27" fmla="*/ 1196 h 1375"/>
                <a:gd name="T28" fmla="*/ 979 w 1641"/>
                <a:gd name="T29" fmla="*/ 1245 h 1375"/>
                <a:gd name="T30" fmla="*/ 939 w 1641"/>
                <a:gd name="T31" fmla="*/ 1290 h 1375"/>
                <a:gd name="T32" fmla="*/ 891 w 1641"/>
                <a:gd name="T33" fmla="*/ 1324 h 1375"/>
                <a:gd name="T34" fmla="*/ 842 w 1641"/>
                <a:gd name="T35" fmla="*/ 1349 h 1375"/>
                <a:gd name="T36" fmla="*/ 786 w 1641"/>
                <a:gd name="T37" fmla="*/ 1365 h 1375"/>
                <a:gd name="T38" fmla="*/ 734 w 1641"/>
                <a:gd name="T39" fmla="*/ 1374 h 1375"/>
                <a:gd name="T40" fmla="*/ 675 w 1641"/>
                <a:gd name="T41" fmla="*/ 1369 h 1375"/>
                <a:gd name="T42" fmla="*/ 625 w 1641"/>
                <a:gd name="T43" fmla="*/ 1356 h 1375"/>
                <a:gd name="T44" fmla="*/ 578 w 1641"/>
                <a:gd name="T45" fmla="*/ 1331 h 1375"/>
                <a:gd name="T46" fmla="*/ 558 w 1641"/>
                <a:gd name="T47" fmla="*/ 1299 h 1375"/>
                <a:gd name="T48" fmla="*/ 558 w 1641"/>
                <a:gd name="T49" fmla="*/ 1261 h 1375"/>
                <a:gd name="T50" fmla="*/ 578 w 1641"/>
                <a:gd name="T51" fmla="*/ 1211 h 1375"/>
                <a:gd name="T52" fmla="*/ 609 w 1641"/>
                <a:gd name="T53" fmla="*/ 1166 h 1375"/>
                <a:gd name="T54" fmla="*/ 627 w 1641"/>
                <a:gd name="T55" fmla="*/ 1126 h 1375"/>
                <a:gd name="T56" fmla="*/ 627 w 1641"/>
                <a:gd name="T57" fmla="*/ 1081 h 1375"/>
                <a:gd name="T58" fmla="*/ 593 w 1641"/>
                <a:gd name="T59" fmla="*/ 1047 h 1375"/>
                <a:gd name="T60" fmla="*/ 546 w 1641"/>
                <a:gd name="T61" fmla="*/ 1034 h 1375"/>
                <a:gd name="T62" fmla="*/ 445 w 1641"/>
                <a:gd name="T63" fmla="*/ 1029 h 1375"/>
                <a:gd name="T64" fmla="*/ 349 w 1641"/>
                <a:gd name="T65" fmla="*/ 1040 h 1375"/>
                <a:gd name="T66" fmla="*/ 236 w 1641"/>
                <a:gd name="T67" fmla="*/ 1061 h 1375"/>
                <a:gd name="T68" fmla="*/ 133 w 1641"/>
                <a:gd name="T69" fmla="*/ 1081 h 1375"/>
                <a:gd name="T70" fmla="*/ 85 w 1641"/>
                <a:gd name="T71" fmla="*/ 1099 h 1375"/>
                <a:gd name="T72" fmla="*/ 61 w 1641"/>
                <a:gd name="T73" fmla="*/ 1047 h 1375"/>
                <a:gd name="T74" fmla="*/ 39 w 1641"/>
                <a:gd name="T75" fmla="*/ 988 h 1375"/>
                <a:gd name="T76" fmla="*/ 26 w 1641"/>
                <a:gd name="T77" fmla="*/ 912 h 1375"/>
                <a:gd name="T78" fmla="*/ 33 w 1641"/>
                <a:gd name="T79" fmla="*/ 835 h 1375"/>
                <a:gd name="T80" fmla="*/ 67 w 1641"/>
                <a:gd name="T81" fmla="*/ 754 h 1375"/>
                <a:gd name="T82" fmla="*/ 117 w 1641"/>
                <a:gd name="T83" fmla="*/ 689 h 1375"/>
                <a:gd name="T84" fmla="*/ 178 w 1641"/>
                <a:gd name="T85" fmla="*/ 648 h 1375"/>
                <a:gd name="T86" fmla="*/ 242 w 1641"/>
                <a:gd name="T87" fmla="*/ 617 h 1375"/>
                <a:gd name="T88" fmla="*/ 313 w 1641"/>
                <a:gd name="T89" fmla="*/ 579 h 1375"/>
                <a:gd name="T90" fmla="*/ 363 w 1641"/>
                <a:gd name="T91" fmla="*/ 545 h 1375"/>
                <a:gd name="T92" fmla="*/ 405 w 1641"/>
                <a:gd name="T93" fmla="*/ 498 h 1375"/>
                <a:gd name="T94" fmla="*/ 429 w 1641"/>
                <a:gd name="T95" fmla="*/ 437 h 1375"/>
                <a:gd name="T96" fmla="*/ 427 w 1641"/>
                <a:gd name="T97" fmla="*/ 367 h 1375"/>
                <a:gd name="T98" fmla="*/ 393 w 1641"/>
                <a:gd name="T99" fmla="*/ 304 h 1375"/>
                <a:gd name="T100" fmla="*/ 337 w 1641"/>
                <a:gd name="T101" fmla="*/ 272 h 1375"/>
                <a:gd name="T102" fmla="*/ 282 w 1641"/>
                <a:gd name="T103" fmla="*/ 284 h 1375"/>
                <a:gd name="T104" fmla="*/ 234 w 1641"/>
                <a:gd name="T105" fmla="*/ 329 h 1375"/>
                <a:gd name="T106" fmla="*/ 192 w 1641"/>
                <a:gd name="T107" fmla="*/ 380 h 1375"/>
                <a:gd name="T108" fmla="*/ 143 w 1641"/>
                <a:gd name="T109" fmla="*/ 403 h 1375"/>
                <a:gd name="T110" fmla="*/ 77 w 1641"/>
                <a:gd name="T111" fmla="*/ 396 h 1375"/>
                <a:gd name="T112" fmla="*/ 35 w 1641"/>
                <a:gd name="T113" fmla="*/ 356 h 1375"/>
                <a:gd name="T114" fmla="*/ 8 w 1641"/>
                <a:gd name="T115" fmla="*/ 299 h 1375"/>
                <a:gd name="T116" fmla="*/ 0 w 1641"/>
                <a:gd name="T117" fmla="*/ 236 h 1375"/>
                <a:gd name="T118" fmla="*/ 8 w 1641"/>
                <a:gd name="T119" fmla="*/ 166 h 1375"/>
                <a:gd name="T120" fmla="*/ 29 w 1641"/>
                <a:gd name="T121" fmla="*/ 83 h 1375"/>
                <a:gd name="T122" fmla="*/ 49 w 1641"/>
                <a:gd name="T123" fmla="*/ 31 h 13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41"/>
                <a:gd name="T187" fmla="*/ 0 h 1375"/>
                <a:gd name="T188" fmla="*/ 1641 w 1641"/>
                <a:gd name="T189" fmla="*/ 1375 h 13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41" h="1375">
                  <a:moveTo>
                    <a:pt x="49" y="31"/>
                  </a:moveTo>
                  <a:lnTo>
                    <a:pt x="69" y="0"/>
                  </a:lnTo>
                  <a:lnTo>
                    <a:pt x="1368" y="0"/>
                  </a:lnTo>
                  <a:lnTo>
                    <a:pt x="1640" y="1119"/>
                  </a:lnTo>
                  <a:lnTo>
                    <a:pt x="1606" y="1099"/>
                  </a:lnTo>
                  <a:lnTo>
                    <a:pt x="1582" y="1083"/>
                  </a:lnTo>
                  <a:lnTo>
                    <a:pt x="1555" y="1070"/>
                  </a:lnTo>
                  <a:lnTo>
                    <a:pt x="1521" y="1056"/>
                  </a:lnTo>
                  <a:lnTo>
                    <a:pt x="1485" y="1047"/>
                  </a:lnTo>
                  <a:lnTo>
                    <a:pt x="1447" y="1040"/>
                  </a:lnTo>
                  <a:lnTo>
                    <a:pt x="1402" y="1034"/>
                  </a:lnTo>
                  <a:lnTo>
                    <a:pt x="1360" y="1031"/>
                  </a:lnTo>
                  <a:lnTo>
                    <a:pt x="1318" y="1029"/>
                  </a:lnTo>
                  <a:lnTo>
                    <a:pt x="1271" y="1029"/>
                  </a:lnTo>
                  <a:lnTo>
                    <a:pt x="1215" y="1029"/>
                  </a:lnTo>
                  <a:lnTo>
                    <a:pt x="1171" y="1034"/>
                  </a:lnTo>
                  <a:lnTo>
                    <a:pt x="1128" y="1038"/>
                  </a:lnTo>
                  <a:lnTo>
                    <a:pt x="1090" y="1043"/>
                  </a:lnTo>
                  <a:lnTo>
                    <a:pt x="1054" y="1052"/>
                  </a:lnTo>
                  <a:lnTo>
                    <a:pt x="1026" y="1061"/>
                  </a:lnTo>
                  <a:lnTo>
                    <a:pt x="1003" y="1072"/>
                  </a:lnTo>
                  <a:lnTo>
                    <a:pt x="983" y="1085"/>
                  </a:lnTo>
                  <a:lnTo>
                    <a:pt x="969" y="1099"/>
                  </a:lnTo>
                  <a:lnTo>
                    <a:pt x="961" y="1119"/>
                  </a:lnTo>
                  <a:lnTo>
                    <a:pt x="961" y="1139"/>
                  </a:lnTo>
                  <a:lnTo>
                    <a:pt x="971" y="1160"/>
                  </a:lnTo>
                  <a:lnTo>
                    <a:pt x="983" y="1178"/>
                  </a:lnTo>
                  <a:lnTo>
                    <a:pt x="991" y="1196"/>
                  </a:lnTo>
                  <a:lnTo>
                    <a:pt x="991" y="1223"/>
                  </a:lnTo>
                  <a:lnTo>
                    <a:pt x="979" y="1245"/>
                  </a:lnTo>
                  <a:lnTo>
                    <a:pt x="963" y="1268"/>
                  </a:lnTo>
                  <a:lnTo>
                    <a:pt x="939" y="1290"/>
                  </a:lnTo>
                  <a:lnTo>
                    <a:pt x="915" y="1311"/>
                  </a:lnTo>
                  <a:lnTo>
                    <a:pt x="891" y="1324"/>
                  </a:lnTo>
                  <a:lnTo>
                    <a:pt x="868" y="1335"/>
                  </a:lnTo>
                  <a:lnTo>
                    <a:pt x="842" y="1349"/>
                  </a:lnTo>
                  <a:lnTo>
                    <a:pt x="814" y="1358"/>
                  </a:lnTo>
                  <a:lnTo>
                    <a:pt x="786" y="1365"/>
                  </a:lnTo>
                  <a:lnTo>
                    <a:pt x="758" y="1369"/>
                  </a:lnTo>
                  <a:lnTo>
                    <a:pt x="734" y="1374"/>
                  </a:lnTo>
                  <a:lnTo>
                    <a:pt x="703" y="1374"/>
                  </a:lnTo>
                  <a:lnTo>
                    <a:pt x="675" y="1369"/>
                  </a:lnTo>
                  <a:lnTo>
                    <a:pt x="649" y="1365"/>
                  </a:lnTo>
                  <a:lnTo>
                    <a:pt x="625" y="1356"/>
                  </a:lnTo>
                  <a:lnTo>
                    <a:pt x="599" y="1344"/>
                  </a:lnTo>
                  <a:lnTo>
                    <a:pt x="578" y="1331"/>
                  </a:lnTo>
                  <a:lnTo>
                    <a:pt x="564" y="1315"/>
                  </a:lnTo>
                  <a:lnTo>
                    <a:pt x="558" y="1299"/>
                  </a:lnTo>
                  <a:lnTo>
                    <a:pt x="556" y="1284"/>
                  </a:lnTo>
                  <a:lnTo>
                    <a:pt x="558" y="1261"/>
                  </a:lnTo>
                  <a:lnTo>
                    <a:pt x="564" y="1238"/>
                  </a:lnTo>
                  <a:lnTo>
                    <a:pt x="578" y="1211"/>
                  </a:lnTo>
                  <a:lnTo>
                    <a:pt x="595" y="1187"/>
                  </a:lnTo>
                  <a:lnTo>
                    <a:pt x="609" y="1166"/>
                  </a:lnTo>
                  <a:lnTo>
                    <a:pt x="619" y="1151"/>
                  </a:lnTo>
                  <a:lnTo>
                    <a:pt x="627" y="1126"/>
                  </a:lnTo>
                  <a:lnTo>
                    <a:pt x="633" y="1101"/>
                  </a:lnTo>
                  <a:lnTo>
                    <a:pt x="627" y="1081"/>
                  </a:lnTo>
                  <a:lnTo>
                    <a:pt x="615" y="1063"/>
                  </a:lnTo>
                  <a:lnTo>
                    <a:pt x="593" y="1047"/>
                  </a:lnTo>
                  <a:lnTo>
                    <a:pt x="570" y="1040"/>
                  </a:lnTo>
                  <a:lnTo>
                    <a:pt x="546" y="1034"/>
                  </a:lnTo>
                  <a:lnTo>
                    <a:pt x="512" y="1029"/>
                  </a:lnTo>
                  <a:lnTo>
                    <a:pt x="445" y="1029"/>
                  </a:lnTo>
                  <a:lnTo>
                    <a:pt x="395" y="1034"/>
                  </a:lnTo>
                  <a:lnTo>
                    <a:pt x="349" y="1040"/>
                  </a:lnTo>
                  <a:lnTo>
                    <a:pt x="290" y="1049"/>
                  </a:lnTo>
                  <a:lnTo>
                    <a:pt x="236" y="1061"/>
                  </a:lnTo>
                  <a:lnTo>
                    <a:pt x="176" y="1072"/>
                  </a:lnTo>
                  <a:lnTo>
                    <a:pt x="133" y="1081"/>
                  </a:lnTo>
                  <a:lnTo>
                    <a:pt x="103" y="1088"/>
                  </a:lnTo>
                  <a:lnTo>
                    <a:pt x="85" y="1099"/>
                  </a:lnTo>
                  <a:lnTo>
                    <a:pt x="73" y="1074"/>
                  </a:lnTo>
                  <a:lnTo>
                    <a:pt x="61" y="1047"/>
                  </a:lnTo>
                  <a:lnTo>
                    <a:pt x="49" y="1018"/>
                  </a:lnTo>
                  <a:lnTo>
                    <a:pt x="39" y="988"/>
                  </a:lnTo>
                  <a:lnTo>
                    <a:pt x="31" y="952"/>
                  </a:lnTo>
                  <a:lnTo>
                    <a:pt x="26" y="912"/>
                  </a:lnTo>
                  <a:lnTo>
                    <a:pt x="27" y="874"/>
                  </a:lnTo>
                  <a:lnTo>
                    <a:pt x="33" y="835"/>
                  </a:lnTo>
                  <a:lnTo>
                    <a:pt x="47" y="795"/>
                  </a:lnTo>
                  <a:lnTo>
                    <a:pt x="67" y="754"/>
                  </a:lnTo>
                  <a:lnTo>
                    <a:pt x="89" y="718"/>
                  </a:lnTo>
                  <a:lnTo>
                    <a:pt x="117" y="689"/>
                  </a:lnTo>
                  <a:lnTo>
                    <a:pt x="147" y="666"/>
                  </a:lnTo>
                  <a:lnTo>
                    <a:pt x="178" y="648"/>
                  </a:lnTo>
                  <a:lnTo>
                    <a:pt x="210" y="630"/>
                  </a:lnTo>
                  <a:lnTo>
                    <a:pt x="242" y="617"/>
                  </a:lnTo>
                  <a:lnTo>
                    <a:pt x="274" y="601"/>
                  </a:lnTo>
                  <a:lnTo>
                    <a:pt x="313" y="579"/>
                  </a:lnTo>
                  <a:lnTo>
                    <a:pt x="339" y="565"/>
                  </a:lnTo>
                  <a:lnTo>
                    <a:pt x="363" y="545"/>
                  </a:lnTo>
                  <a:lnTo>
                    <a:pt x="385" y="522"/>
                  </a:lnTo>
                  <a:lnTo>
                    <a:pt x="405" y="498"/>
                  </a:lnTo>
                  <a:lnTo>
                    <a:pt x="419" y="468"/>
                  </a:lnTo>
                  <a:lnTo>
                    <a:pt x="429" y="437"/>
                  </a:lnTo>
                  <a:lnTo>
                    <a:pt x="433" y="401"/>
                  </a:lnTo>
                  <a:lnTo>
                    <a:pt x="427" y="367"/>
                  </a:lnTo>
                  <a:lnTo>
                    <a:pt x="413" y="331"/>
                  </a:lnTo>
                  <a:lnTo>
                    <a:pt x="393" y="304"/>
                  </a:lnTo>
                  <a:lnTo>
                    <a:pt x="367" y="284"/>
                  </a:lnTo>
                  <a:lnTo>
                    <a:pt x="337" y="272"/>
                  </a:lnTo>
                  <a:lnTo>
                    <a:pt x="309" y="272"/>
                  </a:lnTo>
                  <a:lnTo>
                    <a:pt x="282" y="284"/>
                  </a:lnTo>
                  <a:lnTo>
                    <a:pt x="254" y="304"/>
                  </a:lnTo>
                  <a:lnTo>
                    <a:pt x="234" y="329"/>
                  </a:lnTo>
                  <a:lnTo>
                    <a:pt x="212" y="356"/>
                  </a:lnTo>
                  <a:lnTo>
                    <a:pt x="192" y="380"/>
                  </a:lnTo>
                  <a:lnTo>
                    <a:pt x="170" y="396"/>
                  </a:lnTo>
                  <a:lnTo>
                    <a:pt x="143" y="403"/>
                  </a:lnTo>
                  <a:lnTo>
                    <a:pt x="107" y="403"/>
                  </a:lnTo>
                  <a:lnTo>
                    <a:pt x="77" y="396"/>
                  </a:lnTo>
                  <a:lnTo>
                    <a:pt x="55" y="376"/>
                  </a:lnTo>
                  <a:lnTo>
                    <a:pt x="35" y="356"/>
                  </a:lnTo>
                  <a:lnTo>
                    <a:pt x="20" y="331"/>
                  </a:lnTo>
                  <a:lnTo>
                    <a:pt x="8" y="299"/>
                  </a:lnTo>
                  <a:lnTo>
                    <a:pt x="2" y="270"/>
                  </a:lnTo>
                  <a:lnTo>
                    <a:pt x="0" y="236"/>
                  </a:lnTo>
                  <a:lnTo>
                    <a:pt x="2" y="200"/>
                  </a:lnTo>
                  <a:lnTo>
                    <a:pt x="8" y="166"/>
                  </a:lnTo>
                  <a:lnTo>
                    <a:pt x="18" y="121"/>
                  </a:lnTo>
                  <a:lnTo>
                    <a:pt x="29" y="83"/>
                  </a:lnTo>
                  <a:lnTo>
                    <a:pt x="37" y="58"/>
                  </a:lnTo>
                  <a:lnTo>
                    <a:pt x="49" y="31"/>
                  </a:lnTo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54" name="Rectangle 28"/>
            <p:cNvSpPr>
              <a:spLocks noChangeArrowheads="1"/>
            </p:cNvSpPr>
            <p:nvPr/>
          </p:nvSpPr>
          <p:spPr bwMode="auto">
            <a:xfrm>
              <a:off x="3573" y="763"/>
              <a:ext cx="2232" cy="1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>
                <a:spcBef>
                  <a:spcPct val="20000"/>
                </a:spcBef>
              </a:pPr>
              <a:r>
                <a:rPr lang="es-ES_tradnl" sz="2400" b="1"/>
                <a:t>Condiciones</a:t>
              </a:r>
            </a:p>
            <a:p>
              <a:pPr defTabSz="762000" eaLnBrk="0" hangingPunct="0">
                <a:spcBef>
                  <a:spcPct val="20000"/>
                </a:spcBef>
              </a:pPr>
              <a:endParaRPr lang="es-ES_tradnl" sz="2400" b="1"/>
            </a:p>
            <a:p>
              <a:pPr defTabSz="762000" eaLnBrk="0" hangingPunct="0">
                <a:spcBef>
                  <a:spcPct val="20000"/>
                </a:spcBef>
              </a:pPr>
              <a:r>
                <a:rPr lang="es-ES_tradnl" sz="2400" b="1"/>
                <a:t>   financieras</a:t>
              </a:r>
              <a:endParaRPr lang="es-ES_tradnl" sz="2400" b="1">
                <a:latin typeface="Times New Roman" pitchFamily="18" charset="0"/>
              </a:endParaRPr>
            </a:p>
            <a:p>
              <a:pPr defTabSz="762000" eaLnBrk="0" hangingPunct="0"/>
              <a:endParaRPr lang="es-ES_tradnl" sz="2400" b="1">
                <a:latin typeface="Times New Roman" pitchFamily="18" charset="0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465667" y="2057401"/>
            <a:ext cx="7560733" cy="3451225"/>
            <a:chOff x="220" y="1296"/>
            <a:chExt cx="3572" cy="2174"/>
          </a:xfrm>
        </p:grpSpPr>
        <p:sp>
          <p:nvSpPr>
            <p:cNvPr id="13348" name="Rectangle 30"/>
            <p:cNvSpPr>
              <a:spLocks noChangeArrowheads="1"/>
            </p:cNvSpPr>
            <p:nvPr/>
          </p:nvSpPr>
          <p:spPr bwMode="auto">
            <a:xfrm>
              <a:off x="2116" y="2692"/>
              <a:ext cx="760" cy="664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49" name="Rectangle 31"/>
            <p:cNvSpPr>
              <a:spLocks noChangeArrowheads="1"/>
            </p:cNvSpPr>
            <p:nvPr/>
          </p:nvSpPr>
          <p:spPr bwMode="auto">
            <a:xfrm>
              <a:off x="532" y="2788"/>
              <a:ext cx="760" cy="664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50" name="Rectangle 32"/>
            <p:cNvSpPr>
              <a:spLocks noChangeArrowheads="1"/>
            </p:cNvSpPr>
            <p:nvPr/>
          </p:nvSpPr>
          <p:spPr bwMode="auto">
            <a:xfrm>
              <a:off x="1296" y="1296"/>
              <a:ext cx="24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51" name="Freeform 33"/>
            <p:cNvSpPr>
              <a:spLocks/>
            </p:cNvSpPr>
            <p:nvPr/>
          </p:nvSpPr>
          <p:spPr bwMode="auto">
            <a:xfrm>
              <a:off x="220" y="1706"/>
              <a:ext cx="2033" cy="1764"/>
            </a:xfrm>
            <a:custGeom>
              <a:avLst/>
              <a:gdLst>
                <a:gd name="T0" fmla="*/ 30 w 2033"/>
                <a:gd name="T1" fmla="*/ 1437 h 1764"/>
                <a:gd name="T2" fmla="*/ 171 w 2033"/>
                <a:gd name="T3" fmla="*/ 1404 h 1764"/>
                <a:gd name="T4" fmla="*/ 352 w 2033"/>
                <a:gd name="T5" fmla="*/ 1345 h 1764"/>
                <a:gd name="T6" fmla="*/ 513 w 2033"/>
                <a:gd name="T7" fmla="*/ 1278 h 1764"/>
                <a:gd name="T8" fmla="*/ 610 w 2033"/>
                <a:gd name="T9" fmla="*/ 1268 h 1764"/>
                <a:gd name="T10" fmla="*/ 715 w 2033"/>
                <a:gd name="T11" fmla="*/ 1296 h 1764"/>
                <a:gd name="T12" fmla="*/ 765 w 2033"/>
                <a:gd name="T13" fmla="*/ 1357 h 1764"/>
                <a:gd name="T14" fmla="*/ 759 w 2033"/>
                <a:gd name="T15" fmla="*/ 1434 h 1764"/>
                <a:gd name="T16" fmla="*/ 707 w 2033"/>
                <a:gd name="T17" fmla="*/ 1549 h 1764"/>
                <a:gd name="T18" fmla="*/ 701 w 2033"/>
                <a:gd name="T19" fmla="*/ 1630 h 1764"/>
                <a:gd name="T20" fmla="*/ 753 w 2033"/>
                <a:gd name="T21" fmla="*/ 1717 h 1764"/>
                <a:gd name="T22" fmla="*/ 840 w 2033"/>
                <a:gd name="T23" fmla="*/ 1758 h 1764"/>
                <a:gd name="T24" fmla="*/ 924 w 2033"/>
                <a:gd name="T25" fmla="*/ 1750 h 1764"/>
                <a:gd name="T26" fmla="*/ 1013 w 2033"/>
                <a:gd name="T27" fmla="*/ 1697 h 1764"/>
                <a:gd name="T28" fmla="*/ 1079 w 2033"/>
                <a:gd name="T29" fmla="*/ 1622 h 1764"/>
                <a:gd name="T30" fmla="*/ 1105 w 2033"/>
                <a:gd name="T31" fmla="*/ 1510 h 1764"/>
                <a:gd name="T32" fmla="*/ 1140 w 2033"/>
                <a:gd name="T33" fmla="*/ 1445 h 1764"/>
                <a:gd name="T34" fmla="*/ 1252 w 2033"/>
                <a:gd name="T35" fmla="*/ 1394 h 1764"/>
                <a:gd name="T36" fmla="*/ 1387 w 2033"/>
                <a:gd name="T37" fmla="*/ 1353 h 1764"/>
                <a:gd name="T38" fmla="*/ 1653 w 2033"/>
                <a:gd name="T39" fmla="*/ 1325 h 1764"/>
                <a:gd name="T40" fmla="*/ 1847 w 2033"/>
                <a:gd name="T41" fmla="*/ 1314 h 1764"/>
                <a:gd name="T42" fmla="*/ 1897 w 2033"/>
                <a:gd name="T43" fmla="*/ 1237 h 1764"/>
                <a:gd name="T44" fmla="*/ 1957 w 2033"/>
                <a:gd name="T45" fmla="*/ 1156 h 1764"/>
                <a:gd name="T46" fmla="*/ 2008 w 2033"/>
                <a:gd name="T47" fmla="*/ 1070 h 1764"/>
                <a:gd name="T48" fmla="*/ 2030 w 2033"/>
                <a:gd name="T49" fmla="*/ 978 h 1764"/>
                <a:gd name="T50" fmla="*/ 2012 w 2033"/>
                <a:gd name="T51" fmla="*/ 871 h 1764"/>
                <a:gd name="T52" fmla="*/ 1958 w 2033"/>
                <a:gd name="T53" fmla="*/ 828 h 1764"/>
                <a:gd name="T54" fmla="*/ 1889 w 2033"/>
                <a:gd name="T55" fmla="*/ 848 h 1764"/>
                <a:gd name="T56" fmla="*/ 1827 w 2033"/>
                <a:gd name="T57" fmla="*/ 950 h 1764"/>
                <a:gd name="T58" fmla="*/ 1750 w 2033"/>
                <a:gd name="T59" fmla="*/ 1026 h 1764"/>
                <a:gd name="T60" fmla="*/ 1669 w 2033"/>
                <a:gd name="T61" fmla="*/ 1032 h 1764"/>
                <a:gd name="T62" fmla="*/ 1607 w 2033"/>
                <a:gd name="T63" fmla="*/ 991 h 1764"/>
                <a:gd name="T64" fmla="*/ 1575 w 2033"/>
                <a:gd name="T65" fmla="*/ 919 h 1764"/>
                <a:gd name="T66" fmla="*/ 1571 w 2033"/>
                <a:gd name="T67" fmla="*/ 815 h 1764"/>
                <a:gd name="T68" fmla="*/ 1619 w 2033"/>
                <a:gd name="T69" fmla="*/ 728 h 1764"/>
                <a:gd name="T70" fmla="*/ 1708 w 2033"/>
                <a:gd name="T71" fmla="*/ 667 h 1764"/>
                <a:gd name="T72" fmla="*/ 1786 w 2033"/>
                <a:gd name="T73" fmla="*/ 598 h 1764"/>
                <a:gd name="T74" fmla="*/ 1819 w 2033"/>
                <a:gd name="T75" fmla="*/ 478 h 1764"/>
                <a:gd name="T76" fmla="*/ 1804 w 2033"/>
                <a:gd name="T77" fmla="*/ 362 h 1764"/>
                <a:gd name="T78" fmla="*/ 1760 w 2033"/>
                <a:gd name="T79" fmla="*/ 234 h 1764"/>
                <a:gd name="T80" fmla="*/ 1740 w 2033"/>
                <a:gd name="T81" fmla="*/ 116 h 1764"/>
                <a:gd name="T82" fmla="*/ 1688 w 2033"/>
                <a:gd name="T83" fmla="*/ 32 h 1764"/>
                <a:gd name="T84" fmla="*/ 1490 w 2033"/>
                <a:gd name="T85" fmla="*/ 20 h 1764"/>
                <a:gd name="T86" fmla="*/ 1317 w 2033"/>
                <a:gd name="T87" fmla="*/ 0 h 1764"/>
                <a:gd name="T88" fmla="*/ 1222 w 2033"/>
                <a:gd name="T89" fmla="*/ 20 h 1764"/>
                <a:gd name="T90" fmla="*/ 1184 w 2033"/>
                <a:gd name="T91" fmla="*/ 79 h 1764"/>
                <a:gd name="T92" fmla="*/ 1210 w 2033"/>
                <a:gd name="T93" fmla="*/ 157 h 1764"/>
                <a:gd name="T94" fmla="*/ 1228 w 2033"/>
                <a:gd name="T95" fmla="*/ 246 h 1764"/>
                <a:gd name="T96" fmla="*/ 1192 w 2033"/>
                <a:gd name="T97" fmla="*/ 331 h 1764"/>
                <a:gd name="T98" fmla="*/ 1116 w 2033"/>
                <a:gd name="T99" fmla="*/ 389 h 1764"/>
                <a:gd name="T100" fmla="*/ 1029 w 2033"/>
                <a:gd name="T101" fmla="*/ 413 h 1764"/>
                <a:gd name="T102" fmla="*/ 950 w 2033"/>
                <a:gd name="T103" fmla="*/ 413 h 1764"/>
                <a:gd name="T104" fmla="*/ 886 w 2033"/>
                <a:gd name="T105" fmla="*/ 392 h 1764"/>
                <a:gd name="T106" fmla="*/ 836 w 2033"/>
                <a:gd name="T107" fmla="*/ 338 h 1764"/>
                <a:gd name="T108" fmla="*/ 791 w 2033"/>
                <a:gd name="T109" fmla="*/ 264 h 1764"/>
                <a:gd name="T110" fmla="*/ 739 w 2033"/>
                <a:gd name="T111" fmla="*/ 177 h 1764"/>
                <a:gd name="T112" fmla="*/ 672 w 2033"/>
                <a:gd name="T113" fmla="*/ 112 h 1764"/>
                <a:gd name="T114" fmla="*/ 582 w 2033"/>
                <a:gd name="T115" fmla="*/ 81 h 1764"/>
                <a:gd name="T116" fmla="*/ 477 w 2033"/>
                <a:gd name="T117" fmla="*/ 75 h 1764"/>
                <a:gd name="T118" fmla="*/ 370 w 2033"/>
                <a:gd name="T119" fmla="*/ 93 h 1764"/>
                <a:gd name="T120" fmla="*/ 239 w 2033"/>
                <a:gd name="T121" fmla="*/ 126 h 17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33"/>
                <a:gd name="T184" fmla="*/ 0 h 1764"/>
                <a:gd name="T185" fmla="*/ 2033 w 2033"/>
                <a:gd name="T186" fmla="*/ 1764 h 17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33" h="1764">
                  <a:moveTo>
                    <a:pt x="239" y="126"/>
                  </a:moveTo>
                  <a:lnTo>
                    <a:pt x="0" y="1439"/>
                  </a:lnTo>
                  <a:lnTo>
                    <a:pt x="30" y="1437"/>
                  </a:lnTo>
                  <a:lnTo>
                    <a:pt x="64" y="1432"/>
                  </a:lnTo>
                  <a:lnTo>
                    <a:pt x="126" y="1416"/>
                  </a:lnTo>
                  <a:lnTo>
                    <a:pt x="171" y="1404"/>
                  </a:lnTo>
                  <a:lnTo>
                    <a:pt x="229" y="1388"/>
                  </a:lnTo>
                  <a:lnTo>
                    <a:pt x="292" y="1368"/>
                  </a:lnTo>
                  <a:lnTo>
                    <a:pt x="352" y="1345"/>
                  </a:lnTo>
                  <a:lnTo>
                    <a:pt x="408" y="1319"/>
                  </a:lnTo>
                  <a:lnTo>
                    <a:pt x="471" y="1292"/>
                  </a:lnTo>
                  <a:lnTo>
                    <a:pt x="513" y="1278"/>
                  </a:lnTo>
                  <a:lnTo>
                    <a:pt x="549" y="1271"/>
                  </a:lnTo>
                  <a:lnTo>
                    <a:pt x="580" y="1268"/>
                  </a:lnTo>
                  <a:lnTo>
                    <a:pt x="610" y="1268"/>
                  </a:lnTo>
                  <a:lnTo>
                    <a:pt x="654" y="1276"/>
                  </a:lnTo>
                  <a:lnTo>
                    <a:pt x="684" y="1284"/>
                  </a:lnTo>
                  <a:lnTo>
                    <a:pt x="715" y="1296"/>
                  </a:lnTo>
                  <a:lnTo>
                    <a:pt x="737" y="1312"/>
                  </a:lnTo>
                  <a:lnTo>
                    <a:pt x="753" y="1329"/>
                  </a:lnTo>
                  <a:lnTo>
                    <a:pt x="765" y="1357"/>
                  </a:lnTo>
                  <a:lnTo>
                    <a:pt x="769" y="1378"/>
                  </a:lnTo>
                  <a:lnTo>
                    <a:pt x="767" y="1406"/>
                  </a:lnTo>
                  <a:lnTo>
                    <a:pt x="759" y="1434"/>
                  </a:lnTo>
                  <a:lnTo>
                    <a:pt x="739" y="1469"/>
                  </a:lnTo>
                  <a:lnTo>
                    <a:pt x="719" y="1510"/>
                  </a:lnTo>
                  <a:lnTo>
                    <a:pt x="707" y="1549"/>
                  </a:lnTo>
                  <a:lnTo>
                    <a:pt x="701" y="1577"/>
                  </a:lnTo>
                  <a:lnTo>
                    <a:pt x="699" y="1607"/>
                  </a:lnTo>
                  <a:lnTo>
                    <a:pt x="701" y="1630"/>
                  </a:lnTo>
                  <a:lnTo>
                    <a:pt x="711" y="1661"/>
                  </a:lnTo>
                  <a:lnTo>
                    <a:pt x="729" y="1691"/>
                  </a:lnTo>
                  <a:lnTo>
                    <a:pt x="753" y="1717"/>
                  </a:lnTo>
                  <a:lnTo>
                    <a:pt x="777" y="1735"/>
                  </a:lnTo>
                  <a:lnTo>
                    <a:pt x="807" y="1748"/>
                  </a:lnTo>
                  <a:lnTo>
                    <a:pt x="840" y="1758"/>
                  </a:lnTo>
                  <a:lnTo>
                    <a:pt x="866" y="1763"/>
                  </a:lnTo>
                  <a:lnTo>
                    <a:pt x="894" y="1758"/>
                  </a:lnTo>
                  <a:lnTo>
                    <a:pt x="924" y="1750"/>
                  </a:lnTo>
                  <a:lnTo>
                    <a:pt x="952" y="1738"/>
                  </a:lnTo>
                  <a:lnTo>
                    <a:pt x="981" y="1720"/>
                  </a:lnTo>
                  <a:lnTo>
                    <a:pt x="1013" y="1697"/>
                  </a:lnTo>
                  <a:lnTo>
                    <a:pt x="1039" y="1673"/>
                  </a:lnTo>
                  <a:lnTo>
                    <a:pt x="1061" y="1650"/>
                  </a:lnTo>
                  <a:lnTo>
                    <a:pt x="1079" y="1622"/>
                  </a:lnTo>
                  <a:lnTo>
                    <a:pt x="1093" y="1589"/>
                  </a:lnTo>
                  <a:lnTo>
                    <a:pt x="1101" y="1554"/>
                  </a:lnTo>
                  <a:lnTo>
                    <a:pt x="1105" y="1510"/>
                  </a:lnTo>
                  <a:lnTo>
                    <a:pt x="1114" y="1477"/>
                  </a:lnTo>
                  <a:lnTo>
                    <a:pt x="1122" y="1463"/>
                  </a:lnTo>
                  <a:lnTo>
                    <a:pt x="1140" y="1445"/>
                  </a:lnTo>
                  <a:lnTo>
                    <a:pt x="1170" y="1426"/>
                  </a:lnTo>
                  <a:lnTo>
                    <a:pt x="1210" y="1408"/>
                  </a:lnTo>
                  <a:lnTo>
                    <a:pt x="1252" y="1394"/>
                  </a:lnTo>
                  <a:lnTo>
                    <a:pt x="1289" y="1378"/>
                  </a:lnTo>
                  <a:lnTo>
                    <a:pt x="1329" y="1365"/>
                  </a:lnTo>
                  <a:lnTo>
                    <a:pt x="1387" y="1353"/>
                  </a:lnTo>
                  <a:lnTo>
                    <a:pt x="1466" y="1335"/>
                  </a:lnTo>
                  <a:lnTo>
                    <a:pt x="1555" y="1325"/>
                  </a:lnTo>
                  <a:lnTo>
                    <a:pt x="1653" y="1325"/>
                  </a:lnTo>
                  <a:lnTo>
                    <a:pt x="1748" y="1325"/>
                  </a:lnTo>
                  <a:lnTo>
                    <a:pt x="1835" y="1337"/>
                  </a:lnTo>
                  <a:lnTo>
                    <a:pt x="1847" y="1314"/>
                  </a:lnTo>
                  <a:lnTo>
                    <a:pt x="1859" y="1288"/>
                  </a:lnTo>
                  <a:lnTo>
                    <a:pt x="1875" y="1266"/>
                  </a:lnTo>
                  <a:lnTo>
                    <a:pt x="1897" y="1237"/>
                  </a:lnTo>
                  <a:lnTo>
                    <a:pt x="1913" y="1217"/>
                  </a:lnTo>
                  <a:lnTo>
                    <a:pt x="1937" y="1184"/>
                  </a:lnTo>
                  <a:lnTo>
                    <a:pt x="1957" y="1156"/>
                  </a:lnTo>
                  <a:lnTo>
                    <a:pt x="1974" y="1133"/>
                  </a:lnTo>
                  <a:lnTo>
                    <a:pt x="1992" y="1105"/>
                  </a:lnTo>
                  <a:lnTo>
                    <a:pt x="2008" y="1070"/>
                  </a:lnTo>
                  <a:lnTo>
                    <a:pt x="2014" y="1046"/>
                  </a:lnTo>
                  <a:lnTo>
                    <a:pt x="2022" y="1009"/>
                  </a:lnTo>
                  <a:lnTo>
                    <a:pt x="2030" y="978"/>
                  </a:lnTo>
                  <a:lnTo>
                    <a:pt x="2032" y="938"/>
                  </a:lnTo>
                  <a:lnTo>
                    <a:pt x="2024" y="904"/>
                  </a:lnTo>
                  <a:lnTo>
                    <a:pt x="2012" y="871"/>
                  </a:lnTo>
                  <a:lnTo>
                    <a:pt x="1998" y="850"/>
                  </a:lnTo>
                  <a:lnTo>
                    <a:pt x="1978" y="838"/>
                  </a:lnTo>
                  <a:lnTo>
                    <a:pt x="1958" y="828"/>
                  </a:lnTo>
                  <a:lnTo>
                    <a:pt x="1937" y="828"/>
                  </a:lnTo>
                  <a:lnTo>
                    <a:pt x="1915" y="828"/>
                  </a:lnTo>
                  <a:lnTo>
                    <a:pt x="1889" y="848"/>
                  </a:lnTo>
                  <a:lnTo>
                    <a:pt x="1869" y="876"/>
                  </a:lnTo>
                  <a:lnTo>
                    <a:pt x="1849" y="909"/>
                  </a:lnTo>
                  <a:lnTo>
                    <a:pt x="1827" y="950"/>
                  </a:lnTo>
                  <a:lnTo>
                    <a:pt x="1804" y="983"/>
                  </a:lnTo>
                  <a:lnTo>
                    <a:pt x="1780" y="1009"/>
                  </a:lnTo>
                  <a:lnTo>
                    <a:pt x="1750" y="1026"/>
                  </a:lnTo>
                  <a:lnTo>
                    <a:pt x="1716" y="1039"/>
                  </a:lnTo>
                  <a:lnTo>
                    <a:pt x="1694" y="1039"/>
                  </a:lnTo>
                  <a:lnTo>
                    <a:pt x="1669" y="1032"/>
                  </a:lnTo>
                  <a:lnTo>
                    <a:pt x="1649" y="1024"/>
                  </a:lnTo>
                  <a:lnTo>
                    <a:pt x="1629" y="1013"/>
                  </a:lnTo>
                  <a:lnTo>
                    <a:pt x="1607" y="991"/>
                  </a:lnTo>
                  <a:lnTo>
                    <a:pt x="1593" y="970"/>
                  </a:lnTo>
                  <a:lnTo>
                    <a:pt x="1581" y="944"/>
                  </a:lnTo>
                  <a:lnTo>
                    <a:pt x="1575" y="919"/>
                  </a:lnTo>
                  <a:lnTo>
                    <a:pt x="1567" y="879"/>
                  </a:lnTo>
                  <a:lnTo>
                    <a:pt x="1565" y="843"/>
                  </a:lnTo>
                  <a:lnTo>
                    <a:pt x="1571" y="815"/>
                  </a:lnTo>
                  <a:lnTo>
                    <a:pt x="1585" y="784"/>
                  </a:lnTo>
                  <a:lnTo>
                    <a:pt x="1597" y="759"/>
                  </a:lnTo>
                  <a:lnTo>
                    <a:pt x="1619" y="728"/>
                  </a:lnTo>
                  <a:lnTo>
                    <a:pt x="1649" y="708"/>
                  </a:lnTo>
                  <a:lnTo>
                    <a:pt x="1671" y="692"/>
                  </a:lnTo>
                  <a:lnTo>
                    <a:pt x="1708" y="667"/>
                  </a:lnTo>
                  <a:lnTo>
                    <a:pt x="1744" y="641"/>
                  </a:lnTo>
                  <a:lnTo>
                    <a:pt x="1766" y="618"/>
                  </a:lnTo>
                  <a:lnTo>
                    <a:pt x="1786" y="598"/>
                  </a:lnTo>
                  <a:lnTo>
                    <a:pt x="1808" y="560"/>
                  </a:lnTo>
                  <a:lnTo>
                    <a:pt x="1816" y="519"/>
                  </a:lnTo>
                  <a:lnTo>
                    <a:pt x="1819" y="478"/>
                  </a:lnTo>
                  <a:lnTo>
                    <a:pt x="1821" y="445"/>
                  </a:lnTo>
                  <a:lnTo>
                    <a:pt x="1814" y="397"/>
                  </a:lnTo>
                  <a:lnTo>
                    <a:pt x="1804" y="362"/>
                  </a:lnTo>
                  <a:lnTo>
                    <a:pt x="1790" y="321"/>
                  </a:lnTo>
                  <a:lnTo>
                    <a:pt x="1776" y="282"/>
                  </a:lnTo>
                  <a:lnTo>
                    <a:pt x="1760" y="234"/>
                  </a:lnTo>
                  <a:lnTo>
                    <a:pt x="1746" y="193"/>
                  </a:lnTo>
                  <a:lnTo>
                    <a:pt x="1742" y="155"/>
                  </a:lnTo>
                  <a:lnTo>
                    <a:pt x="1740" y="116"/>
                  </a:lnTo>
                  <a:lnTo>
                    <a:pt x="1744" y="79"/>
                  </a:lnTo>
                  <a:lnTo>
                    <a:pt x="1744" y="38"/>
                  </a:lnTo>
                  <a:lnTo>
                    <a:pt x="1688" y="32"/>
                  </a:lnTo>
                  <a:lnTo>
                    <a:pt x="1613" y="32"/>
                  </a:lnTo>
                  <a:lnTo>
                    <a:pt x="1543" y="24"/>
                  </a:lnTo>
                  <a:lnTo>
                    <a:pt x="1490" y="20"/>
                  </a:lnTo>
                  <a:lnTo>
                    <a:pt x="1434" y="12"/>
                  </a:lnTo>
                  <a:lnTo>
                    <a:pt x="1369" y="4"/>
                  </a:lnTo>
                  <a:lnTo>
                    <a:pt x="1317" y="0"/>
                  </a:lnTo>
                  <a:lnTo>
                    <a:pt x="1279" y="2"/>
                  </a:lnTo>
                  <a:lnTo>
                    <a:pt x="1244" y="10"/>
                  </a:lnTo>
                  <a:lnTo>
                    <a:pt x="1222" y="20"/>
                  </a:lnTo>
                  <a:lnTo>
                    <a:pt x="1204" y="35"/>
                  </a:lnTo>
                  <a:lnTo>
                    <a:pt x="1190" y="55"/>
                  </a:lnTo>
                  <a:lnTo>
                    <a:pt x="1184" y="79"/>
                  </a:lnTo>
                  <a:lnTo>
                    <a:pt x="1188" y="101"/>
                  </a:lnTo>
                  <a:lnTo>
                    <a:pt x="1196" y="126"/>
                  </a:lnTo>
                  <a:lnTo>
                    <a:pt x="1210" y="157"/>
                  </a:lnTo>
                  <a:lnTo>
                    <a:pt x="1222" y="185"/>
                  </a:lnTo>
                  <a:lnTo>
                    <a:pt x="1228" y="216"/>
                  </a:lnTo>
                  <a:lnTo>
                    <a:pt x="1228" y="246"/>
                  </a:lnTo>
                  <a:lnTo>
                    <a:pt x="1222" y="277"/>
                  </a:lnTo>
                  <a:lnTo>
                    <a:pt x="1208" y="305"/>
                  </a:lnTo>
                  <a:lnTo>
                    <a:pt x="1192" y="331"/>
                  </a:lnTo>
                  <a:lnTo>
                    <a:pt x="1170" y="354"/>
                  </a:lnTo>
                  <a:lnTo>
                    <a:pt x="1144" y="374"/>
                  </a:lnTo>
                  <a:lnTo>
                    <a:pt x="1116" y="389"/>
                  </a:lnTo>
                  <a:lnTo>
                    <a:pt x="1087" y="399"/>
                  </a:lnTo>
                  <a:lnTo>
                    <a:pt x="1059" y="407"/>
                  </a:lnTo>
                  <a:lnTo>
                    <a:pt x="1029" y="413"/>
                  </a:lnTo>
                  <a:lnTo>
                    <a:pt x="1001" y="417"/>
                  </a:lnTo>
                  <a:lnTo>
                    <a:pt x="975" y="417"/>
                  </a:lnTo>
                  <a:lnTo>
                    <a:pt x="950" y="413"/>
                  </a:lnTo>
                  <a:lnTo>
                    <a:pt x="926" y="407"/>
                  </a:lnTo>
                  <a:lnTo>
                    <a:pt x="904" y="399"/>
                  </a:lnTo>
                  <a:lnTo>
                    <a:pt x="886" y="392"/>
                  </a:lnTo>
                  <a:lnTo>
                    <a:pt x="866" y="376"/>
                  </a:lnTo>
                  <a:lnTo>
                    <a:pt x="850" y="362"/>
                  </a:lnTo>
                  <a:lnTo>
                    <a:pt x="836" y="338"/>
                  </a:lnTo>
                  <a:lnTo>
                    <a:pt x="819" y="313"/>
                  </a:lnTo>
                  <a:lnTo>
                    <a:pt x="805" y="287"/>
                  </a:lnTo>
                  <a:lnTo>
                    <a:pt x="791" y="264"/>
                  </a:lnTo>
                  <a:lnTo>
                    <a:pt x="775" y="234"/>
                  </a:lnTo>
                  <a:lnTo>
                    <a:pt x="759" y="205"/>
                  </a:lnTo>
                  <a:lnTo>
                    <a:pt x="739" y="177"/>
                  </a:lnTo>
                  <a:lnTo>
                    <a:pt x="717" y="150"/>
                  </a:lnTo>
                  <a:lnTo>
                    <a:pt x="695" y="130"/>
                  </a:lnTo>
                  <a:lnTo>
                    <a:pt x="672" y="112"/>
                  </a:lnTo>
                  <a:lnTo>
                    <a:pt x="646" y="99"/>
                  </a:lnTo>
                  <a:lnTo>
                    <a:pt x="618" y="89"/>
                  </a:lnTo>
                  <a:lnTo>
                    <a:pt x="582" y="81"/>
                  </a:lnTo>
                  <a:lnTo>
                    <a:pt x="543" y="79"/>
                  </a:lnTo>
                  <a:lnTo>
                    <a:pt x="509" y="75"/>
                  </a:lnTo>
                  <a:lnTo>
                    <a:pt x="477" y="75"/>
                  </a:lnTo>
                  <a:lnTo>
                    <a:pt x="439" y="79"/>
                  </a:lnTo>
                  <a:lnTo>
                    <a:pt x="406" y="86"/>
                  </a:lnTo>
                  <a:lnTo>
                    <a:pt x="370" y="93"/>
                  </a:lnTo>
                  <a:lnTo>
                    <a:pt x="330" y="104"/>
                  </a:lnTo>
                  <a:lnTo>
                    <a:pt x="290" y="114"/>
                  </a:lnTo>
                  <a:lnTo>
                    <a:pt x="239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3352" name="Rectangle 34"/>
            <p:cNvSpPr>
              <a:spLocks noChangeArrowheads="1"/>
            </p:cNvSpPr>
            <p:nvPr/>
          </p:nvSpPr>
          <p:spPr bwMode="auto">
            <a:xfrm>
              <a:off x="495" y="2201"/>
              <a:ext cx="2121" cy="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20000"/>
                </a:spcBef>
              </a:pPr>
              <a:r>
                <a:rPr lang="es-ES_tradnl" sz="2000" b="1">
                  <a:solidFill>
                    <a:schemeClr val="bg1"/>
                  </a:solidFill>
                </a:rPr>
                <a:t>Conocimientos </a:t>
              </a:r>
            </a:p>
            <a:p>
              <a:pPr algn="ctr" defTabSz="762000" eaLnBrk="0" hangingPunct="0">
                <a:spcBef>
                  <a:spcPct val="20000"/>
                </a:spcBef>
              </a:pPr>
              <a:r>
                <a:rPr lang="es-ES_tradnl" sz="2000" b="1">
                  <a:solidFill>
                    <a:schemeClr val="bg1"/>
                  </a:solidFill>
                </a:rPr>
                <a:t>técnicos</a:t>
              </a:r>
            </a:p>
            <a:p>
              <a:pPr algn="ctr" defTabSz="762000" eaLnBrk="0" hangingPunct="0"/>
              <a:endParaRPr lang="es-ES_tradnl" sz="2400" b="1"/>
            </a:p>
          </p:txBody>
        </p:sp>
      </p:grpSp>
      <p:sp>
        <p:nvSpPr>
          <p:cNvPr id="13319" name="Rectangle 35"/>
          <p:cNvSpPr>
            <a:spLocks noChangeArrowheads="1"/>
          </p:cNvSpPr>
          <p:nvPr/>
        </p:nvSpPr>
        <p:spPr bwMode="auto">
          <a:xfrm>
            <a:off x="1" y="606424"/>
            <a:ext cx="12189884" cy="6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defTabSz="762000" eaLnBrk="0" hangingPunct="0"/>
            <a:r>
              <a:rPr lang="es-ES_tradnl" sz="3200" b="1" dirty="0"/>
              <a:t>¿Cómo llevarlo a termino de hecho?</a:t>
            </a:r>
          </a:p>
        </p:txBody>
      </p: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5778500" y="2590800"/>
            <a:ext cx="5731933" cy="2636838"/>
            <a:chOff x="2730" y="1632"/>
            <a:chExt cx="2708" cy="1661"/>
          </a:xfrm>
        </p:grpSpPr>
        <p:grpSp>
          <p:nvGrpSpPr>
            <p:cNvPr id="13343" name="Group 37"/>
            <p:cNvGrpSpPr>
              <a:grpSpLocks/>
            </p:cNvGrpSpPr>
            <p:nvPr/>
          </p:nvGrpSpPr>
          <p:grpSpPr bwMode="auto">
            <a:xfrm>
              <a:off x="2730" y="1774"/>
              <a:ext cx="2708" cy="1519"/>
              <a:chOff x="2730" y="1774"/>
              <a:chExt cx="2708" cy="1519"/>
            </a:xfrm>
          </p:grpSpPr>
          <p:sp>
            <p:nvSpPr>
              <p:cNvPr id="13345" name="Freeform 38"/>
              <p:cNvSpPr>
                <a:spLocks/>
              </p:cNvSpPr>
              <p:nvPr/>
            </p:nvSpPr>
            <p:spPr bwMode="auto">
              <a:xfrm>
                <a:off x="2730" y="1849"/>
                <a:ext cx="2363" cy="1188"/>
              </a:xfrm>
              <a:custGeom>
                <a:avLst/>
                <a:gdLst>
                  <a:gd name="T0" fmla="*/ 419 w 2363"/>
                  <a:gd name="T1" fmla="*/ 0 h 1188"/>
                  <a:gd name="T2" fmla="*/ 402 w 2363"/>
                  <a:gd name="T3" fmla="*/ 74 h 1188"/>
                  <a:gd name="T4" fmla="*/ 435 w 2363"/>
                  <a:gd name="T5" fmla="*/ 151 h 1188"/>
                  <a:gd name="T6" fmla="*/ 471 w 2363"/>
                  <a:gd name="T7" fmla="*/ 216 h 1188"/>
                  <a:gd name="T8" fmla="*/ 493 w 2363"/>
                  <a:gd name="T9" fmla="*/ 293 h 1188"/>
                  <a:gd name="T10" fmla="*/ 487 w 2363"/>
                  <a:gd name="T11" fmla="*/ 356 h 1188"/>
                  <a:gd name="T12" fmla="*/ 461 w 2363"/>
                  <a:gd name="T13" fmla="*/ 416 h 1188"/>
                  <a:gd name="T14" fmla="*/ 400 w 2363"/>
                  <a:gd name="T15" fmla="*/ 450 h 1188"/>
                  <a:gd name="T16" fmla="*/ 324 w 2363"/>
                  <a:gd name="T17" fmla="*/ 425 h 1188"/>
                  <a:gd name="T18" fmla="*/ 253 w 2363"/>
                  <a:gd name="T19" fmla="*/ 378 h 1188"/>
                  <a:gd name="T20" fmla="*/ 195 w 2363"/>
                  <a:gd name="T21" fmla="*/ 340 h 1188"/>
                  <a:gd name="T22" fmla="*/ 128 w 2363"/>
                  <a:gd name="T23" fmla="*/ 335 h 1188"/>
                  <a:gd name="T24" fmla="*/ 66 w 2363"/>
                  <a:gd name="T25" fmla="*/ 374 h 1188"/>
                  <a:gd name="T26" fmla="*/ 14 w 2363"/>
                  <a:gd name="T27" fmla="*/ 455 h 1188"/>
                  <a:gd name="T28" fmla="*/ 2 w 2363"/>
                  <a:gd name="T29" fmla="*/ 547 h 1188"/>
                  <a:gd name="T30" fmla="*/ 22 w 2363"/>
                  <a:gd name="T31" fmla="*/ 637 h 1188"/>
                  <a:gd name="T32" fmla="*/ 72 w 2363"/>
                  <a:gd name="T33" fmla="*/ 709 h 1188"/>
                  <a:gd name="T34" fmla="*/ 157 w 2363"/>
                  <a:gd name="T35" fmla="*/ 761 h 1188"/>
                  <a:gd name="T36" fmla="*/ 280 w 2363"/>
                  <a:gd name="T37" fmla="*/ 772 h 1188"/>
                  <a:gd name="T38" fmla="*/ 380 w 2363"/>
                  <a:gd name="T39" fmla="*/ 775 h 1188"/>
                  <a:gd name="T40" fmla="*/ 433 w 2363"/>
                  <a:gd name="T41" fmla="*/ 842 h 1188"/>
                  <a:gd name="T42" fmla="*/ 425 w 2363"/>
                  <a:gd name="T43" fmla="*/ 925 h 1188"/>
                  <a:gd name="T44" fmla="*/ 384 w 2363"/>
                  <a:gd name="T45" fmla="*/ 1025 h 1188"/>
                  <a:gd name="T46" fmla="*/ 370 w 2363"/>
                  <a:gd name="T47" fmla="*/ 1108 h 1188"/>
                  <a:gd name="T48" fmla="*/ 479 w 2363"/>
                  <a:gd name="T49" fmla="*/ 1124 h 1188"/>
                  <a:gd name="T50" fmla="*/ 608 w 2363"/>
                  <a:gd name="T51" fmla="*/ 1139 h 1188"/>
                  <a:gd name="T52" fmla="*/ 789 w 2363"/>
                  <a:gd name="T53" fmla="*/ 1139 h 1188"/>
                  <a:gd name="T54" fmla="*/ 892 w 2363"/>
                  <a:gd name="T55" fmla="*/ 1119 h 1188"/>
                  <a:gd name="T56" fmla="*/ 950 w 2363"/>
                  <a:gd name="T57" fmla="*/ 1074 h 1188"/>
                  <a:gd name="T58" fmla="*/ 950 w 2363"/>
                  <a:gd name="T59" fmla="*/ 997 h 1188"/>
                  <a:gd name="T60" fmla="*/ 930 w 2363"/>
                  <a:gd name="T61" fmla="*/ 910 h 1188"/>
                  <a:gd name="T62" fmla="*/ 985 w 2363"/>
                  <a:gd name="T63" fmla="*/ 844 h 1188"/>
                  <a:gd name="T64" fmla="*/ 1083 w 2363"/>
                  <a:gd name="T65" fmla="*/ 813 h 1188"/>
                  <a:gd name="T66" fmla="*/ 1196 w 2363"/>
                  <a:gd name="T67" fmla="*/ 802 h 1188"/>
                  <a:gd name="T68" fmla="*/ 1293 w 2363"/>
                  <a:gd name="T69" fmla="*/ 824 h 1188"/>
                  <a:gd name="T70" fmla="*/ 1369 w 2363"/>
                  <a:gd name="T71" fmla="*/ 880 h 1188"/>
                  <a:gd name="T72" fmla="*/ 1377 w 2363"/>
                  <a:gd name="T73" fmla="*/ 952 h 1188"/>
                  <a:gd name="T74" fmla="*/ 1337 w 2363"/>
                  <a:gd name="T75" fmla="*/ 1040 h 1188"/>
                  <a:gd name="T76" fmla="*/ 1337 w 2363"/>
                  <a:gd name="T77" fmla="*/ 1126 h 1188"/>
                  <a:gd name="T78" fmla="*/ 1402 w 2363"/>
                  <a:gd name="T79" fmla="*/ 1169 h 1188"/>
                  <a:gd name="T80" fmla="*/ 1510 w 2363"/>
                  <a:gd name="T81" fmla="*/ 1187 h 1188"/>
                  <a:gd name="T82" fmla="*/ 1649 w 2363"/>
                  <a:gd name="T83" fmla="*/ 1175 h 1188"/>
                  <a:gd name="T84" fmla="*/ 1800 w 2363"/>
                  <a:gd name="T85" fmla="*/ 1148 h 1188"/>
                  <a:gd name="T86" fmla="*/ 2014 w 2363"/>
                  <a:gd name="T87" fmla="*/ 1099 h 1188"/>
                  <a:gd name="T88" fmla="*/ 1978 w 2363"/>
                  <a:gd name="T89" fmla="*/ 1018 h 1188"/>
                  <a:gd name="T90" fmla="*/ 1955 w 2363"/>
                  <a:gd name="T91" fmla="*/ 912 h 1188"/>
                  <a:gd name="T92" fmla="*/ 1976 w 2363"/>
                  <a:gd name="T93" fmla="*/ 795 h 1188"/>
                  <a:gd name="T94" fmla="*/ 2046 w 2363"/>
                  <a:gd name="T95" fmla="*/ 689 h 1188"/>
                  <a:gd name="T96" fmla="*/ 2139 w 2363"/>
                  <a:gd name="T97" fmla="*/ 630 h 1188"/>
                  <a:gd name="T98" fmla="*/ 2242 w 2363"/>
                  <a:gd name="T99" fmla="*/ 579 h 1188"/>
                  <a:gd name="T100" fmla="*/ 2314 w 2363"/>
                  <a:gd name="T101" fmla="*/ 522 h 1188"/>
                  <a:gd name="T102" fmla="*/ 2358 w 2363"/>
                  <a:gd name="T103" fmla="*/ 437 h 1188"/>
                  <a:gd name="T104" fmla="*/ 2342 w 2363"/>
                  <a:gd name="T105" fmla="*/ 331 h 1188"/>
                  <a:gd name="T106" fmla="*/ 2266 w 2363"/>
                  <a:gd name="T107" fmla="*/ 272 h 1188"/>
                  <a:gd name="T108" fmla="*/ 2183 w 2363"/>
                  <a:gd name="T109" fmla="*/ 304 h 1188"/>
                  <a:gd name="T110" fmla="*/ 2121 w 2363"/>
                  <a:gd name="T111" fmla="*/ 380 h 1188"/>
                  <a:gd name="T112" fmla="*/ 2036 w 2363"/>
                  <a:gd name="T113" fmla="*/ 403 h 1188"/>
                  <a:gd name="T114" fmla="*/ 1964 w 2363"/>
                  <a:gd name="T115" fmla="*/ 356 h 1188"/>
                  <a:gd name="T116" fmla="*/ 1931 w 2363"/>
                  <a:gd name="T117" fmla="*/ 270 h 1188"/>
                  <a:gd name="T118" fmla="*/ 1937 w 2363"/>
                  <a:gd name="T119" fmla="*/ 166 h 1188"/>
                  <a:gd name="T120" fmla="*/ 1966 w 2363"/>
                  <a:gd name="T121" fmla="*/ 58 h 11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3"/>
                  <a:gd name="T184" fmla="*/ 0 h 1188"/>
                  <a:gd name="T185" fmla="*/ 2363 w 2363"/>
                  <a:gd name="T186" fmla="*/ 1188 h 11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3" h="1188">
                    <a:moveTo>
                      <a:pt x="1978" y="31"/>
                    </a:moveTo>
                    <a:lnTo>
                      <a:pt x="1998" y="0"/>
                    </a:lnTo>
                    <a:lnTo>
                      <a:pt x="419" y="0"/>
                    </a:lnTo>
                    <a:lnTo>
                      <a:pt x="408" y="18"/>
                    </a:lnTo>
                    <a:lnTo>
                      <a:pt x="402" y="45"/>
                    </a:lnTo>
                    <a:lnTo>
                      <a:pt x="402" y="74"/>
                    </a:lnTo>
                    <a:lnTo>
                      <a:pt x="408" y="99"/>
                    </a:lnTo>
                    <a:lnTo>
                      <a:pt x="421" y="126"/>
                    </a:lnTo>
                    <a:lnTo>
                      <a:pt x="435" y="151"/>
                    </a:lnTo>
                    <a:lnTo>
                      <a:pt x="447" y="171"/>
                    </a:lnTo>
                    <a:lnTo>
                      <a:pt x="461" y="193"/>
                    </a:lnTo>
                    <a:lnTo>
                      <a:pt x="471" y="216"/>
                    </a:lnTo>
                    <a:lnTo>
                      <a:pt x="483" y="243"/>
                    </a:lnTo>
                    <a:lnTo>
                      <a:pt x="489" y="268"/>
                    </a:lnTo>
                    <a:lnTo>
                      <a:pt x="493" y="293"/>
                    </a:lnTo>
                    <a:lnTo>
                      <a:pt x="493" y="315"/>
                    </a:lnTo>
                    <a:lnTo>
                      <a:pt x="491" y="340"/>
                    </a:lnTo>
                    <a:lnTo>
                      <a:pt x="487" y="356"/>
                    </a:lnTo>
                    <a:lnTo>
                      <a:pt x="481" y="380"/>
                    </a:lnTo>
                    <a:lnTo>
                      <a:pt x="473" y="401"/>
                    </a:lnTo>
                    <a:lnTo>
                      <a:pt x="461" y="416"/>
                    </a:lnTo>
                    <a:lnTo>
                      <a:pt x="447" y="432"/>
                    </a:lnTo>
                    <a:lnTo>
                      <a:pt x="429" y="443"/>
                    </a:lnTo>
                    <a:lnTo>
                      <a:pt x="400" y="450"/>
                    </a:lnTo>
                    <a:lnTo>
                      <a:pt x="376" y="448"/>
                    </a:lnTo>
                    <a:lnTo>
                      <a:pt x="352" y="439"/>
                    </a:lnTo>
                    <a:lnTo>
                      <a:pt x="324" y="425"/>
                    </a:lnTo>
                    <a:lnTo>
                      <a:pt x="294" y="410"/>
                    </a:lnTo>
                    <a:lnTo>
                      <a:pt x="274" y="394"/>
                    </a:lnTo>
                    <a:lnTo>
                      <a:pt x="253" y="378"/>
                    </a:lnTo>
                    <a:lnTo>
                      <a:pt x="233" y="365"/>
                    </a:lnTo>
                    <a:lnTo>
                      <a:pt x="215" y="351"/>
                    </a:lnTo>
                    <a:lnTo>
                      <a:pt x="195" y="340"/>
                    </a:lnTo>
                    <a:lnTo>
                      <a:pt x="173" y="333"/>
                    </a:lnTo>
                    <a:lnTo>
                      <a:pt x="149" y="331"/>
                    </a:lnTo>
                    <a:lnTo>
                      <a:pt x="128" y="335"/>
                    </a:lnTo>
                    <a:lnTo>
                      <a:pt x="104" y="344"/>
                    </a:lnTo>
                    <a:lnTo>
                      <a:pt x="86" y="358"/>
                    </a:lnTo>
                    <a:lnTo>
                      <a:pt x="66" y="374"/>
                    </a:lnTo>
                    <a:lnTo>
                      <a:pt x="46" y="396"/>
                    </a:lnTo>
                    <a:lnTo>
                      <a:pt x="30" y="421"/>
                    </a:lnTo>
                    <a:lnTo>
                      <a:pt x="14" y="455"/>
                    </a:lnTo>
                    <a:lnTo>
                      <a:pt x="6" y="484"/>
                    </a:lnTo>
                    <a:lnTo>
                      <a:pt x="0" y="513"/>
                    </a:lnTo>
                    <a:lnTo>
                      <a:pt x="2" y="547"/>
                    </a:lnTo>
                    <a:lnTo>
                      <a:pt x="4" y="576"/>
                    </a:lnTo>
                    <a:lnTo>
                      <a:pt x="12" y="610"/>
                    </a:lnTo>
                    <a:lnTo>
                      <a:pt x="22" y="637"/>
                    </a:lnTo>
                    <a:lnTo>
                      <a:pt x="36" y="666"/>
                    </a:lnTo>
                    <a:lnTo>
                      <a:pt x="52" y="689"/>
                    </a:lnTo>
                    <a:lnTo>
                      <a:pt x="72" y="709"/>
                    </a:lnTo>
                    <a:lnTo>
                      <a:pt x="94" y="729"/>
                    </a:lnTo>
                    <a:lnTo>
                      <a:pt x="126" y="748"/>
                    </a:lnTo>
                    <a:lnTo>
                      <a:pt x="157" y="761"/>
                    </a:lnTo>
                    <a:lnTo>
                      <a:pt x="193" y="770"/>
                    </a:lnTo>
                    <a:lnTo>
                      <a:pt x="233" y="775"/>
                    </a:lnTo>
                    <a:lnTo>
                      <a:pt x="280" y="772"/>
                    </a:lnTo>
                    <a:lnTo>
                      <a:pt x="314" y="770"/>
                    </a:lnTo>
                    <a:lnTo>
                      <a:pt x="348" y="768"/>
                    </a:lnTo>
                    <a:lnTo>
                      <a:pt x="380" y="775"/>
                    </a:lnTo>
                    <a:lnTo>
                      <a:pt x="402" y="788"/>
                    </a:lnTo>
                    <a:lnTo>
                      <a:pt x="421" y="813"/>
                    </a:lnTo>
                    <a:lnTo>
                      <a:pt x="433" y="842"/>
                    </a:lnTo>
                    <a:lnTo>
                      <a:pt x="435" y="871"/>
                    </a:lnTo>
                    <a:lnTo>
                      <a:pt x="433" y="896"/>
                    </a:lnTo>
                    <a:lnTo>
                      <a:pt x="425" y="925"/>
                    </a:lnTo>
                    <a:lnTo>
                      <a:pt x="411" y="961"/>
                    </a:lnTo>
                    <a:lnTo>
                      <a:pt x="400" y="991"/>
                    </a:lnTo>
                    <a:lnTo>
                      <a:pt x="384" y="1025"/>
                    </a:lnTo>
                    <a:lnTo>
                      <a:pt x="368" y="1058"/>
                    </a:lnTo>
                    <a:lnTo>
                      <a:pt x="346" y="1103"/>
                    </a:lnTo>
                    <a:lnTo>
                      <a:pt x="370" y="1108"/>
                    </a:lnTo>
                    <a:lnTo>
                      <a:pt x="404" y="1112"/>
                    </a:lnTo>
                    <a:lnTo>
                      <a:pt x="439" y="1117"/>
                    </a:lnTo>
                    <a:lnTo>
                      <a:pt x="479" y="1124"/>
                    </a:lnTo>
                    <a:lnTo>
                      <a:pt x="519" y="1128"/>
                    </a:lnTo>
                    <a:lnTo>
                      <a:pt x="562" y="1135"/>
                    </a:lnTo>
                    <a:lnTo>
                      <a:pt x="608" y="1139"/>
                    </a:lnTo>
                    <a:lnTo>
                      <a:pt x="658" y="1142"/>
                    </a:lnTo>
                    <a:lnTo>
                      <a:pt x="755" y="1142"/>
                    </a:lnTo>
                    <a:lnTo>
                      <a:pt x="789" y="1139"/>
                    </a:lnTo>
                    <a:lnTo>
                      <a:pt x="823" y="1137"/>
                    </a:lnTo>
                    <a:lnTo>
                      <a:pt x="860" y="1130"/>
                    </a:lnTo>
                    <a:lnTo>
                      <a:pt x="892" y="1119"/>
                    </a:lnTo>
                    <a:lnTo>
                      <a:pt x="916" y="1106"/>
                    </a:lnTo>
                    <a:lnTo>
                      <a:pt x="936" y="1090"/>
                    </a:lnTo>
                    <a:lnTo>
                      <a:pt x="950" y="1074"/>
                    </a:lnTo>
                    <a:lnTo>
                      <a:pt x="956" y="1056"/>
                    </a:lnTo>
                    <a:lnTo>
                      <a:pt x="956" y="1029"/>
                    </a:lnTo>
                    <a:lnTo>
                      <a:pt x="950" y="997"/>
                    </a:lnTo>
                    <a:lnTo>
                      <a:pt x="940" y="966"/>
                    </a:lnTo>
                    <a:lnTo>
                      <a:pt x="930" y="937"/>
                    </a:lnTo>
                    <a:lnTo>
                      <a:pt x="930" y="910"/>
                    </a:lnTo>
                    <a:lnTo>
                      <a:pt x="942" y="885"/>
                    </a:lnTo>
                    <a:lnTo>
                      <a:pt x="960" y="862"/>
                    </a:lnTo>
                    <a:lnTo>
                      <a:pt x="985" y="844"/>
                    </a:lnTo>
                    <a:lnTo>
                      <a:pt x="1015" y="831"/>
                    </a:lnTo>
                    <a:lnTo>
                      <a:pt x="1049" y="820"/>
                    </a:lnTo>
                    <a:lnTo>
                      <a:pt x="1083" y="813"/>
                    </a:lnTo>
                    <a:lnTo>
                      <a:pt x="1124" y="806"/>
                    </a:lnTo>
                    <a:lnTo>
                      <a:pt x="1158" y="802"/>
                    </a:lnTo>
                    <a:lnTo>
                      <a:pt x="1196" y="802"/>
                    </a:lnTo>
                    <a:lnTo>
                      <a:pt x="1228" y="804"/>
                    </a:lnTo>
                    <a:lnTo>
                      <a:pt x="1261" y="813"/>
                    </a:lnTo>
                    <a:lnTo>
                      <a:pt x="1293" y="824"/>
                    </a:lnTo>
                    <a:lnTo>
                      <a:pt x="1323" y="840"/>
                    </a:lnTo>
                    <a:lnTo>
                      <a:pt x="1347" y="858"/>
                    </a:lnTo>
                    <a:lnTo>
                      <a:pt x="1369" y="880"/>
                    </a:lnTo>
                    <a:lnTo>
                      <a:pt x="1379" y="903"/>
                    </a:lnTo>
                    <a:lnTo>
                      <a:pt x="1383" y="925"/>
                    </a:lnTo>
                    <a:lnTo>
                      <a:pt x="1377" y="952"/>
                    </a:lnTo>
                    <a:lnTo>
                      <a:pt x="1367" y="975"/>
                    </a:lnTo>
                    <a:lnTo>
                      <a:pt x="1349" y="1011"/>
                    </a:lnTo>
                    <a:lnTo>
                      <a:pt x="1337" y="1040"/>
                    </a:lnTo>
                    <a:lnTo>
                      <a:pt x="1327" y="1072"/>
                    </a:lnTo>
                    <a:lnTo>
                      <a:pt x="1327" y="1099"/>
                    </a:lnTo>
                    <a:lnTo>
                      <a:pt x="1337" y="1126"/>
                    </a:lnTo>
                    <a:lnTo>
                      <a:pt x="1357" y="1146"/>
                    </a:lnTo>
                    <a:lnTo>
                      <a:pt x="1375" y="1157"/>
                    </a:lnTo>
                    <a:lnTo>
                      <a:pt x="1402" y="1169"/>
                    </a:lnTo>
                    <a:lnTo>
                      <a:pt x="1436" y="1178"/>
                    </a:lnTo>
                    <a:lnTo>
                      <a:pt x="1468" y="1182"/>
                    </a:lnTo>
                    <a:lnTo>
                      <a:pt x="1510" y="1187"/>
                    </a:lnTo>
                    <a:lnTo>
                      <a:pt x="1555" y="1187"/>
                    </a:lnTo>
                    <a:lnTo>
                      <a:pt x="1593" y="1180"/>
                    </a:lnTo>
                    <a:lnTo>
                      <a:pt x="1649" y="1175"/>
                    </a:lnTo>
                    <a:lnTo>
                      <a:pt x="1704" y="1166"/>
                    </a:lnTo>
                    <a:lnTo>
                      <a:pt x="1752" y="1157"/>
                    </a:lnTo>
                    <a:lnTo>
                      <a:pt x="1800" y="1148"/>
                    </a:lnTo>
                    <a:lnTo>
                      <a:pt x="1855" y="1135"/>
                    </a:lnTo>
                    <a:lnTo>
                      <a:pt x="1921" y="1119"/>
                    </a:lnTo>
                    <a:lnTo>
                      <a:pt x="2014" y="1099"/>
                    </a:lnTo>
                    <a:lnTo>
                      <a:pt x="2002" y="1074"/>
                    </a:lnTo>
                    <a:lnTo>
                      <a:pt x="1990" y="1047"/>
                    </a:lnTo>
                    <a:lnTo>
                      <a:pt x="1978" y="1018"/>
                    </a:lnTo>
                    <a:lnTo>
                      <a:pt x="1968" y="988"/>
                    </a:lnTo>
                    <a:lnTo>
                      <a:pt x="1960" y="952"/>
                    </a:lnTo>
                    <a:lnTo>
                      <a:pt x="1955" y="912"/>
                    </a:lnTo>
                    <a:lnTo>
                      <a:pt x="1956" y="874"/>
                    </a:lnTo>
                    <a:lnTo>
                      <a:pt x="1962" y="835"/>
                    </a:lnTo>
                    <a:lnTo>
                      <a:pt x="1976" y="795"/>
                    </a:lnTo>
                    <a:lnTo>
                      <a:pt x="1996" y="754"/>
                    </a:lnTo>
                    <a:lnTo>
                      <a:pt x="2018" y="718"/>
                    </a:lnTo>
                    <a:lnTo>
                      <a:pt x="2046" y="689"/>
                    </a:lnTo>
                    <a:lnTo>
                      <a:pt x="2076" y="666"/>
                    </a:lnTo>
                    <a:lnTo>
                      <a:pt x="2107" y="648"/>
                    </a:lnTo>
                    <a:lnTo>
                      <a:pt x="2139" y="630"/>
                    </a:lnTo>
                    <a:lnTo>
                      <a:pt x="2171" y="617"/>
                    </a:lnTo>
                    <a:lnTo>
                      <a:pt x="2203" y="601"/>
                    </a:lnTo>
                    <a:lnTo>
                      <a:pt x="2242" y="579"/>
                    </a:lnTo>
                    <a:lnTo>
                      <a:pt x="2268" y="565"/>
                    </a:lnTo>
                    <a:lnTo>
                      <a:pt x="2292" y="545"/>
                    </a:lnTo>
                    <a:lnTo>
                      <a:pt x="2314" y="522"/>
                    </a:lnTo>
                    <a:lnTo>
                      <a:pt x="2334" y="498"/>
                    </a:lnTo>
                    <a:lnTo>
                      <a:pt x="2348" y="468"/>
                    </a:lnTo>
                    <a:lnTo>
                      <a:pt x="2358" y="437"/>
                    </a:lnTo>
                    <a:lnTo>
                      <a:pt x="2362" y="401"/>
                    </a:lnTo>
                    <a:lnTo>
                      <a:pt x="2356" y="367"/>
                    </a:lnTo>
                    <a:lnTo>
                      <a:pt x="2342" y="331"/>
                    </a:lnTo>
                    <a:lnTo>
                      <a:pt x="2322" y="304"/>
                    </a:lnTo>
                    <a:lnTo>
                      <a:pt x="2296" y="284"/>
                    </a:lnTo>
                    <a:lnTo>
                      <a:pt x="2266" y="272"/>
                    </a:lnTo>
                    <a:lnTo>
                      <a:pt x="2238" y="272"/>
                    </a:lnTo>
                    <a:lnTo>
                      <a:pt x="2211" y="284"/>
                    </a:lnTo>
                    <a:lnTo>
                      <a:pt x="2183" y="304"/>
                    </a:lnTo>
                    <a:lnTo>
                      <a:pt x="2163" y="329"/>
                    </a:lnTo>
                    <a:lnTo>
                      <a:pt x="2141" y="356"/>
                    </a:lnTo>
                    <a:lnTo>
                      <a:pt x="2121" y="380"/>
                    </a:lnTo>
                    <a:lnTo>
                      <a:pt x="2099" y="396"/>
                    </a:lnTo>
                    <a:lnTo>
                      <a:pt x="2072" y="403"/>
                    </a:lnTo>
                    <a:lnTo>
                      <a:pt x="2036" y="403"/>
                    </a:lnTo>
                    <a:lnTo>
                      <a:pt x="2006" y="396"/>
                    </a:lnTo>
                    <a:lnTo>
                      <a:pt x="1984" y="376"/>
                    </a:lnTo>
                    <a:lnTo>
                      <a:pt x="1964" y="356"/>
                    </a:lnTo>
                    <a:lnTo>
                      <a:pt x="1949" y="331"/>
                    </a:lnTo>
                    <a:lnTo>
                      <a:pt x="1937" y="299"/>
                    </a:lnTo>
                    <a:lnTo>
                      <a:pt x="1931" y="270"/>
                    </a:lnTo>
                    <a:lnTo>
                      <a:pt x="1929" y="236"/>
                    </a:lnTo>
                    <a:lnTo>
                      <a:pt x="1931" y="200"/>
                    </a:lnTo>
                    <a:lnTo>
                      <a:pt x="1937" y="166"/>
                    </a:lnTo>
                    <a:lnTo>
                      <a:pt x="1947" y="121"/>
                    </a:lnTo>
                    <a:lnTo>
                      <a:pt x="1958" y="83"/>
                    </a:lnTo>
                    <a:lnTo>
                      <a:pt x="1966" y="58"/>
                    </a:lnTo>
                    <a:lnTo>
                      <a:pt x="1978" y="31"/>
                    </a:lnTo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346" name="Freeform 39"/>
              <p:cNvSpPr>
                <a:spLocks/>
              </p:cNvSpPr>
              <p:nvPr/>
            </p:nvSpPr>
            <p:spPr bwMode="auto">
              <a:xfrm>
                <a:off x="3549" y="1774"/>
                <a:ext cx="1889" cy="1519"/>
              </a:xfrm>
              <a:custGeom>
                <a:avLst/>
                <a:gdLst>
                  <a:gd name="T0" fmla="*/ 157 w 1889"/>
                  <a:gd name="T1" fmla="*/ 1227 h 1519"/>
                  <a:gd name="T2" fmla="*/ 270 w 1889"/>
                  <a:gd name="T3" fmla="*/ 1252 h 1519"/>
                  <a:gd name="T4" fmla="*/ 381 w 1889"/>
                  <a:gd name="T5" fmla="*/ 1250 h 1519"/>
                  <a:gd name="T6" fmla="*/ 492 w 1889"/>
                  <a:gd name="T7" fmla="*/ 1203 h 1519"/>
                  <a:gd name="T8" fmla="*/ 605 w 1889"/>
                  <a:gd name="T9" fmla="*/ 1169 h 1519"/>
                  <a:gd name="T10" fmla="*/ 701 w 1889"/>
                  <a:gd name="T11" fmla="*/ 1216 h 1519"/>
                  <a:gd name="T12" fmla="*/ 685 w 1889"/>
                  <a:gd name="T13" fmla="*/ 1351 h 1519"/>
                  <a:gd name="T14" fmla="*/ 709 w 1889"/>
                  <a:gd name="T15" fmla="*/ 1471 h 1519"/>
                  <a:gd name="T16" fmla="*/ 828 w 1889"/>
                  <a:gd name="T17" fmla="*/ 1511 h 1519"/>
                  <a:gd name="T18" fmla="*/ 983 w 1889"/>
                  <a:gd name="T19" fmla="*/ 1507 h 1519"/>
                  <a:gd name="T20" fmla="*/ 1106 w 1889"/>
                  <a:gd name="T21" fmla="*/ 1448 h 1519"/>
                  <a:gd name="T22" fmla="*/ 1156 w 1889"/>
                  <a:gd name="T23" fmla="*/ 1322 h 1519"/>
                  <a:gd name="T24" fmla="*/ 1191 w 1889"/>
                  <a:gd name="T25" fmla="*/ 1203 h 1519"/>
                  <a:gd name="T26" fmla="*/ 1298 w 1889"/>
                  <a:gd name="T27" fmla="*/ 1140 h 1519"/>
                  <a:gd name="T28" fmla="*/ 1445 w 1889"/>
                  <a:gd name="T29" fmla="*/ 1126 h 1519"/>
                  <a:gd name="T30" fmla="*/ 1584 w 1889"/>
                  <a:gd name="T31" fmla="*/ 1140 h 1519"/>
                  <a:gd name="T32" fmla="*/ 1646 w 1889"/>
                  <a:gd name="T33" fmla="*/ 90 h 1519"/>
                  <a:gd name="T34" fmla="*/ 1527 w 1889"/>
                  <a:gd name="T35" fmla="*/ 27 h 1519"/>
                  <a:gd name="T36" fmla="*/ 1366 w 1889"/>
                  <a:gd name="T37" fmla="*/ 2 h 1519"/>
                  <a:gd name="T38" fmla="*/ 1177 w 1889"/>
                  <a:gd name="T39" fmla="*/ 5 h 1519"/>
                  <a:gd name="T40" fmla="*/ 1032 w 1889"/>
                  <a:gd name="T41" fmla="*/ 32 h 1519"/>
                  <a:gd name="T42" fmla="*/ 967 w 1889"/>
                  <a:gd name="T43" fmla="*/ 90 h 1519"/>
                  <a:gd name="T44" fmla="*/ 997 w 1889"/>
                  <a:gd name="T45" fmla="*/ 167 h 1519"/>
                  <a:gd name="T46" fmla="*/ 945 w 1889"/>
                  <a:gd name="T47" fmla="*/ 261 h 1519"/>
                  <a:gd name="T48" fmla="*/ 848 w 1889"/>
                  <a:gd name="T49" fmla="*/ 320 h 1519"/>
                  <a:gd name="T50" fmla="*/ 740 w 1889"/>
                  <a:gd name="T51" fmla="*/ 345 h 1519"/>
                  <a:gd name="T52" fmla="*/ 631 w 1889"/>
                  <a:gd name="T53" fmla="*/ 327 h 1519"/>
                  <a:gd name="T54" fmla="*/ 564 w 1889"/>
                  <a:gd name="T55" fmla="*/ 270 h 1519"/>
                  <a:gd name="T56" fmla="*/ 584 w 1889"/>
                  <a:gd name="T57" fmla="*/ 182 h 1519"/>
                  <a:gd name="T58" fmla="*/ 633 w 1889"/>
                  <a:gd name="T59" fmla="*/ 97 h 1519"/>
                  <a:gd name="T60" fmla="*/ 599 w 1889"/>
                  <a:gd name="T61" fmla="*/ 18 h 1519"/>
                  <a:gd name="T62" fmla="*/ 451 w 1889"/>
                  <a:gd name="T63" fmla="*/ 0 h 1519"/>
                  <a:gd name="T64" fmla="*/ 242 w 1889"/>
                  <a:gd name="T65" fmla="*/ 32 h 1519"/>
                  <a:gd name="T66" fmla="*/ 91 w 1889"/>
                  <a:gd name="T67" fmla="*/ 70 h 1519"/>
                  <a:gd name="T68" fmla="*/ 111 w 1889"/>
                  <a:gd name="T69" fmla="*/ 180 h 1519"/>
                  <a:gd name="T70" fmla="*/ 85 w 1889"/>
                  <a:gd name="T71" fmla="*/ 284 h 1519"/>
                  <a:gd name="T72" fmla="*/ 35 w 1889"/>
                  <a:gd name="T73" fmla="*/ 419 h 1519"/>
                  <a:gd name="T74" fmla="*/ 2 w 1889"/>
                  <a:gd name="T75" fmla="*/ 545 h 1519"/>
                  <a:gd name="T76" fmla="*/ 26 w 1889"/>
                  <a:gd name="T77" fmla="*/ 658 h 1519"/>
                  <a:gd name="T78" fmla="*/ 127 w 1889"/>
                  <a:gd name="T79" fmla="*/ 678 h 1519"/>
                  <a:gd name="T80" fmla="*/ 216 w 1889"/>
                  <a:gd name="T81" fmla="*/ 581 h 1519"/>
                  <a:gd name="T82" fmla="*/ 266 w 1889"/>
                  <a:gd name="T83" fmla="*/ 475 h 1519"/>
                  <a:gd name="T84" fmla="*/ 363 w 1889"/>
                  <a:gd name="T85" fmla="*/ 450 h 1519"/>
                  <a:gd name="T86" fmla="*/ 460 w 1889"/>
                  <a:gd name="T87" fmla="*/ 500 h 1519"/>
                  <a:gd name="T88" fmla="*/ 492 w 1889"/>
                  <a:gd name="T89" fmla="*/ 617 h 1519"/>
                  <a:gd name="T90" fmla="*/ 435 w 1889"/>
                  <a:gd name="T91" fmla="*/ 746 h 1519"/>
                  <a:gd name="T92" fmla="*/ 343 w 1889"/>
                  <a:gd name="T93" fmla="*/ 836 h 1519"/>
                  <a:gd name="T94" fmla="*/ 238 w 1889"/>
                  <a:gd name="T95" fmla="*/ 865 h 1519"/>
                  <a:gd name="T96" fmla="*/ 139 w 1889"/>
                  <a:gd name="T97" fmla="*/ 928 h 1519"/>
                  <a:gd name="T98" fmla="*/ 73 w 1889"/>
                  <a:gd name="T99" fmla="*/ 1034 h 1519"/>
                  <a:gd name="T100" fmla="*/ 63 w 1889"/>
                  <a:gd name="T101" fmla="*/ 1158 h 15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89"/>
                  <a:gd name="T154" fmla="*/ 0 h 1519"/>
                  <a:gd name="T155" fmla="*/ 1889 w 1889"/>
                  <a:gd name="T156" fmla="*/ 1519 h 15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89" h="1519">
                    <a:moveTo>
                      <a:pt x="75" y="1236"/>
                    </a:moveTo>
                    <a:lnTo>
                      <a:pt x="99" y="1230"/>
                    </a:lnTo>
                    <a:lnTo>
                      <a:pt x="131" y="1223"/>
                    </a:lnTo>
                    <a:lnTo>
                      <a:pt x="157" y="1227"/>
                    </a:lnTo>
                    <a:lnTo>
                      <a:pt x="184" y="1232"/>
                    </a:lnTo>
                    <a:lnTo>
                      <a:pt x="210" y="1239"/>
                    </a:lnTo>
                    <a:lnTo>
                      <a:pt x="238" y="1245"/>
                    </a:lnTo>
                    <a:lnTo>
                      <a:pt x="270" y="1252"/>
                    </a:lnTo>
                    <a:lnTo>
                      <a:pt x="294" y="1257"/>
                    </a:lnTo>
                    <a:lnTo>
                      <a:pt x="325" y="1259"/>
                    </a:lnTo>
                    <a:lnTo>
                      <a:pt x="355" y="1257"/>
                    </a:lnTo>
                    <a:lnTo>
                      <a:pt x="381" y="1250"/>
                    </a:lnTo>
                    <a:lnTo>
                      <a:pt x="411" y="1241"/>
                    </a:lnTo>
                    <a:lnTo>
                      <a:pt x="439" y="1230"/>
                    </a:lnTo>
                    <a:lnTo>
                      <a:pt x="464" y="1216"/>
                    </a:lnTo>
                    <a:lnTo>
                      <a:pt x="492" y="1203"/>
                    </a:lnTo>
                    <a:lnTo>
                      <a:pt x="518" y="1189"/>
                    </a:lnTo>
                    <a:lnTo>
                      <a:pt x="550" y="1178"/>
                    </a:lnTo>
                    <a:lnTo>
                      <a:pt x="576" y="1171"/>
                    </a:lnTo>
                    <a:lnTo>
                      <a:pt x="605" y="1169"/>
                    </a:lnTo>
                    <a:lnTo>
                      <a:pt x="633" y="1173"/>
                    </a:lnTo>
                    <a:lnTo>
                      <a:pt x="659" y="1182"/>
                    </a:lnTo>
                    <a:lnTo>
                      <a:pt x="685" y="1200"/>
                    </a:lnTo>
                    <a:lnTo>
                      <a:pt x="701" y="1216"/>
                    </a:lnTo>
                    <a:lnTo>
                      <a:pt x="709" y="1245"/>
                    </a:lnTo>
                    <a:lnTo>
                      <a:pt x="705" y="1277"/>
                    </a:lnTo>
                    <a:lnTo>
                      <a:pt x="697" y="1313"/>
                    </a:lnTo>
                    <a:lnTo>
                      <a:pt x="685" y="1351"/>
                    </a:lnTo>
                    <a:lnTo>
                      <a:pt x="675" y="1383"/>
                    </a:lnTo>
                    <a:lnTo>
                      <a:pt x="677" y="1414"/>
                    </a:lnTo>
                    <a:lnTo>
                      <a:pt x="689" y="1446"/>
                    </a:lnTo>
                    <a:lnTo>
                      <a:pt x="709" y="1471"/>
                    </a:lnTo>
                    <a:lnTo>
                      <a:pt x="729" y="1486"/>
                    </a:lnTo>
                    <a:lnTo>
                      <a:pt x="756" y="1495"/>
                    </a:lnTo>
                    <a:lnTo>
                      <a:pt x="786" y="1504"/>
                    </a:lnTo>
                    <a:lnTo>
                      <a:pt x="828" y="1511"/>
                    </a:lnTo>
                    <a:lnTo>
                      <a:pt x="864" y="1516"/>
                    </a:lnTo>
                    <a:lnTo>
                      <a:pt x="907" y="1518"/>
                    </a:lnTo>
                    <a:lnTo>
                      <a:pt x="947" y="1513"/>
                    </a:lnTo>
                    <a:lnTo>
                      <a:pt x="983" y="1507"/>
                    </a:lnTo>
                    <a:lnTo>
                      <a:pt x="1020" y="1495"/>
                    </a:lnTo>
                    <a:lnTo>
                      <a:pt x="1054" y="1482"/>
                    </a:lnTo>
                    <a:lnTo>
                      <a:pt x="1080" y="1466"/>
                    </a:lnTo>
                    <a:lnTo>
                      <a:pt x="1106" y="1448"/>
                    </a:lnTo>
                    <a:lnTo>
                      <a:pt x="1126" y="1428"/>
                    </a:lnTo>
                    <a:lnTo>
                      <a:pt x="1144" y="1403"/>
                    </a:lnTo>
                    <a:lnTo>
                      <a:pt x="1154" y="1372"/>
                    </a:lnTo>
                    <a:lnTo>
                      <a:pt x="1156" y="1322"/>
                    </a:lnTo>
                    <a:lnTo>
                      <a:pt x="1156" y="1284"/>
                    </a:lnTo>
                    <a:lnTo>
                      <a:pt x="1161" y="1250"/>
                    </a:lnTo>
                    <a:lnTo>
                      <a:pt x="1173" y="1225"/>
                    </a:lnTo>
                    <a:lnTo>
                      <a:pt x="1191" y="1203"/>
                    </a:lnTo>
                    <a:lnTo>
                      <a:pt x="1211" y="1182"/>
                    </a:lnTo>
                    <a:lnTo>
                      <a:pt x="1237" y="1164"/>
                    </a:lnTo>
                    <a:lnTo>
                      <a:pt x="1263" y="1151"/>
                    </a:lnTo>
                    <a:lnTo>
                      <a:pt x="1298" y="1140"/>
                    </a:lnTo>
                    <a:lnTo>
                      <a:pt x="1332" y="1135"/>
                    </a:lnTo>
                    <a:lnTo>
                      <a:pt x="1368" y="1131"/>
                    </a:lnTo>
                    <a:lnTo>
                      <a:pt x="1406" y="1128"/>
                    </a:lnTo>
                    <a:lnTo>
                      <a:pt x="1445" y="1126"/>
                    </a:lnTo>
                    <a:lnTo>
                      <a:pt x="1489" y="1128"/>
                    </a:lnTo>
                    <a:lnTo>
                      <a:pt x="1523" y="1131"/>
                    </a:lnTo>
                    <a:lnTo>
                      <a:pt x="1553" y="1135"/>
                    </a:lnTo>
                    <a:lnTo>
                      <a:pt x="1584" y="1140"/>
                    </a:lnTo>
                    <a:lnTo>
                      <a:pt x="1614" y="1144"/>
                    </a:lnTo>
                    <a:lnTo>
                      <a:pt x="1646" y="1146"/>
                    </a:lnTo>
                    <a:lnTo>
                      <a:pt x="1888" y="1153"/>
                    </a:lnTo>
                    <a:lnTo>
                      <a:pt x="1646" y="90"/>
                    </a:lnTo>
                    <a:lnTo>
                      <a:pt x="1612" y="70"/>
                    </a:lnTo>
                    <a:lnTo>
                      <a:pt x="1588" y="54"/>
                    </a:lnTo>
                    <a:lnTo>
                      <a:pt x="1561" y="41"/>
                    </a:lnTo>
                    <a:lnTo>
                      <a:pt x="1527" y="27"/>
                    </a:lnTo>
                    <a:lnTo>
                      <a:pt x="1491" y="18"/>
                    </a:lnTo>
                    <a:lnTo>
                      <a:pt x="1453" y="11"/>
                    </a:lnTo>
                    <a:lnTo>
                      <a:pt x="1408" y="5"/>
                    </a:lnTo>
                    <a:lnTo>
                      <a:pt x="1366" y="2"/>
                    </a:lnTo>
                    <a:lnTo>
                      <a:pt x="1324" y="0"/>
                    </a:lnTo>
                    <a:lnTo>
                      <a:pt x="1277" y="0"/>
                    </a:lnTo>
                    <a:lnTo>
                      <a:pt x="1221" y="0"/>
                    </a:lnTo>
                    <a:lnTo>
                      <a:pt x="1177" y="5"/>
                    </a:lnTo>
                    <a:lnTo>
                      <a:pt x="1134" y="9"/>
                    </a:lnTo>
                    <a:lnTo>
                      <a:pt x="1096" y="14"/>
                    </a:lnTo>
                    <a:lnTo>
                      <a:pt x="1060" y="23"/>
                    </a:lnTo>
                    <a:lnTo>
                      <a:pt x="1032" y="32"/>
                    </a:lnTo>
                    <a:lnTo>
                      <a:pt x="1009" y="43"/>
                    </a:lnTo>
                    <a:lnTo>
                      <a:pt x="989" y="56"/>
                    </a:lnTo>
                    <a:lnTo>
                      <a:pt x="975" y="70"/>
                    </a:lnTo>
                    <a:lnTo>
                      <a:pt x="967" y="90"/>
                    </a:lnTo>
                    <a:lnTo>
                      <a:pt x="967" y="110"/>
                    </a:lnTo>
                    <a:lnTo>
                      <a:pt x="977" y="131"/>
                    </a:lnTo>
                    <a:lnTo>
                      <a:pt x="989" y="149"/>
                    </a:lnTo>
                    <a:lnTo>
                      <a:pt x="997" y="167"/>
                    </a:lnTo>
                    <a:lnTo>
                      <a:pt x="997" y="194"/>
                    </a:lnTo>
                    <a:lnTo>
                      <a:pt x="985" y="216"/>
                    </a:lnTo>
                    <a:lnTo>
                      <a:pt x="969" y="239"/>
                    </a:lnTo>
                    <a:lnTo>
                      <a:pt x="945" y="261"/>
                    </a:lnTo>
                    <a:lnTo>
                      <a:pt x="921" y="282"/>
                    </a:lnTo>
                    <a:lnTo>
                      <a:pt x="897" y="295"/>
                    </a:lnTo>
                    <a:lnTo>
                      <a:pt x="874" y="306"/>
                    </a:lnTo>
                    <a:lnTo>
                      <a:pt x="848" y="320"/>
                    </a:lnTo>
                    <a:lnTo>
                      <a:pt x="820" y="329"/>
                    </a:lnTo>
                    <a:lnTo>
                      <a:pt x="792" y="336"/>
                    </a:lnTo>
                    <a:lnTo>
                      <a:pt x="764" y="340"/>
                    </a:lnTo>
                    <a:lnTo>
                      <a:pt x="740" y="345"/>
                    </a:lnTo>
                    <a:lnTo>
                      <a:pt x="709" y="345"/>
                    </a:lnTo>
                    <a:lnTo>
                      <a:pt x="681" y="340"/>
                    </a:lnTo>
                    <a:lnTo>
                      <a:pt x="655" y="336"/>
                    </a:lnTo>
                    <a:lnTo>
                      <a:pt x="631" y="327"/>
                    </a:lnTo>
                    <a:lnTo>
                      <a:pt x="605" y="315"/>
                    </a:lnTo>
                    <a:lnTo>
                      <a:pt x="584" y="302"/>
                    </a:lnTo>
                    <a:lnTo>
                      <a:pt x="570" y="286"/>
                    </a:lnTo>
                    <a:lnTo>
                      <a:pt x="564" y="270"/>
                    </a:lnTo>
                    <a:lnTo>
                      <a:pt x="562" y="255"/>
                    </a:lnTo>
                    <a:lnTo>
                      <a:pt x="564" y="232"/>
                    </a:lnTo>
                    <a:lnTo>
                      <a:pt x="570" y="209"/>
                    </a:lnTo>
                    <a:lnTo>
                      <a:pt x="584" y="182"/>
                    </a:lnTo>
                    <a:lnTo>
                      <a:pt x="601" y="158"/>
                    </a:lnTo>
                    <a:lnTo>
                      <a:pt x="615" y="137"/>
                    </a:lnTo>
                    <a:lnTo>
                      <a:pt x="625" y="122"/>
                    </a:lnTo>
                    <a:lnTo>
                      <a:pt x="633" y="97"/>
                    </a:lnTo>
                    <a:lnTo>
                      <a:pt x="639" y="72"/>
                    </a:lnTo>
                    <a:lnTo>
                      <a:pt x="633" y="52"/>
                    </a:lnTo>
                    <a:lnTo>
                      <a:pt x="621" y="34"/>
                    </a:lnTo>
                    <a:lnTo>
                      <a:pt x="599" y="18"/>
                    </a:lnTo>
                    <a:lnTo>
                      <a:pt x="576" y="11"/>
                    </a:lnTo>
                    <a:lnTo>
                      <a:pt x="552" y="5"/>
                    </a:lnTo>
                    <a:lnTo>
                      <a:pt x="518" y="0"/>
                    </a:lnTo>
                    <a:lnTo>
                      <a:pt x="451" y="0"/>
                    </a:lnTo>
                    <a:lnTo>
                      <a:pt x="401" y="5"/>
                    </a:lnTo>
                    <a:lnTo>
                      <a:pt x="355" y="11"/>
                    </a:lnTo>
                    <a:lnTo>
                      <a:pt x="296" y="20"/>
                    </a:lnTo>
                    <a:lnTo>
                      <a:pt x="242" y="32"/>
                    </a:lnTo>
                    <a:lnTo>
                      <a:pt x="182" y="43"/>
                    </a:lnTo>
                    <a:lnTo>
                      <a:pt x="143" y="52"/>
                    </a:lnTo>
                    <a:lnTo>
                      <a:pt x="109" y="61"/>
                    </a:lnTo>
                    <a:lnTo>
                      <a:pt x="91" y="70"/>
                    </a:lnTo>
                    <a:lnTo>
                      <a:pt x="97" y="90"/>
                    </a:lnTo>
                    <a:lnTo>
                      <a:pt x="105" y="124"/>
                    </a:lnTo>
                    <a:lnTo>
                      <a:pt x="109" y="155"/>
                    </a:lnTo>
                    <a:lnTo>
                      <a:pt x="111" y="180"/>
                    </a:lnTo>
                    <a:lnTo>
                      <a:pt x="107" y="209"/>
                    </a:lnTo>
                    <a:lnTo>
                      <a:pt x="101" y="234"/>
                    </a:lnTo>
                    <a:lnTo>
                      <a:pt x="93" y="261"/>
                    </a:lnTo>
                    <a:lnTo>
                      <a:pt x="85" y="284"/>
                    </a:lnTo>
                    <a:lnTo>
                      <a:pt x="75" y="318"/>
                    </a:lnTo>
                    <a:lnTo>
                      <a:pt x="63" y="351"/>
                    </a:lnTo>
                    <a:lnTo>
                      <a:pt x="51" y="385"/>
                    </a:lnTo>
                    <a:lnTo>
                      <a:pt x="35" y="419"/>
                    </a:lnTo>
                    <a:lnTo>
                      <a:pt x="26" y="450"/>
                    </a:lnTo>
                    <a:lnTo>
                      <a:pt x="18" y="477"/>
                    </a:lnTo>
                    <a:lnTo>
                      <a:pt x="10" y="507"/>
                    </a:lnTo>
                    <a:lnTo>
                      <a:pt x="2" y="545"/>
                    </a:lnTo>
                    <a:lnTo>
                      <a:pt x="0" y="579"/>
                    </a:lnTo>
                    <a:lnTo>
                      <a:pt x="4" y="608"/>
                    </a:lnTo>
                    <a:lnTo>
                      <a:pt x="12" y="637"/>
                    </a:lnTo>
                    <a:lnTo>
                      <a:pt x="26" y="658"/>
                    </a:lnTo>
                    <a:lnTo>
                      <a:pt x="43" y="676"/>
                    </a:lnTo>
                    <a:lnTo>
                      <a:pt x="67" y="685"/>
                    </a:lnTo>
                    <a:lnTo>
                      <a:pt x="93" y="685"/>
                    </a:lnTo>
                    <a:lnTo>
                      <a:pt x="127" y="678"/>
                    </a:lnTo>
                    <a:lnTo>
                      <a:pt x="157" y="662"/>
                    </a:lnTo>
                    <a:lnTo>
                      <a:pt x="182" y="644"/>
                    </a:lnTo>
                    <a:lnTo>
                      <a:pt x="202" y="615"/>
                    </a:lnTo>
                    <a:lnTo>
                      <a:pt x="216" y="581"/>
                    </a:lnTo>
                    <a:lnTo>
                      <a:pt x="220" y="547"/>
                    </a:lnTo>
                    <a:lnTo>
                      <a:pt x="230" y="520"/>
                    </a:lnTo>
                    <a:lnTo>
                      <a:pt x="246" y="496"/>
                    </a:lnTo>
                    <a:lnTo>
                      <a:pt x="266" y="475"/>
                    </a:lnTo>
                    <a:lnTo>
                      <a:pt x="290" y="459"/>
                    </a:lnTo>
                    <a:lnTo>
                      <a:pt x="315" y="453"/>
                    </a:lnTo>
                    <a:lnTo>
                      <a:pt x="337" y="450"/>
                    </a:lnTo>
                    <a:lnTo>
                      <a:pt x="363" y="450"/>
                    </a:lnTo>
                    <a:lnTo>
                      <a:pt x="393" y="455"/>
                    </a:lnTo>
                    <a:lnTo>
                      <a:pt x="417" y="464"/>
                    </a:lnTo>
                    <a:lnTo>
                      <a:pt x="439" y="477"/>
                    </a:lnTo>
                    <a:lnTo>
                      <a:pt x="460" y="500"/>
                    </a:lnTo>
                    <a:lnTo>
                      <a:pt x="476" y="523"/>
                    </a:lnTo>
                    <a:lnTo>
                      <a:pt x="490" y="556"/>
                    </a:lnTo>
                    <a:lnTo>
                      <a:pt x="494" y="588"/>
                    </a:lnTo>
                    <a:lnTo>
                      <a:pt x="492" y="617"/>
                    </a:lnTo>
                    <a:lnTo>
                      <a:pt x="484" y="651"/>
                    </a:lnTo>
                    <a:lnTo>
                      <a:pt x="472" y="685"/>
                    </a:lnTo>
                    <a:lnTo>
                      <a:pt x="456" y="714"/>
                    </a:lnTo>
                    <a:lnTo>
                      <a:pt x="435" y="746"/>
                    </a:lnTo>
                    <a:lnTo>
                      <a:pt x="415" y="770"/>
                    </a:lnTo>
                    <a:lnTo>
                      <a:pt x="389" y="797"/>
                    </a:lnTo>
                    <a:lnTo>
                      <a:pt x="367" y="818"/>
                    </a:lnTo>
                    <a:lnTo>
                      <a:pt x="343" y="836"/>
                    </a:lnTo>
                    <a:lnTo>
                      <a:pt x="321" y="845"/>
                    </a:lnTo>
                    <a:lnTo>
                      <a:pt x="290" y="854"/>
                    </a:lnTo>
                    <a:lnTo>
                      <a:pt x="266" y="858"/>
                    </a:lnTo>
                    <a:lnTo>
                      <a:pt x="238" y="865"/>
                    </a:lnTo>
                    <a:lnTo>
                      <a:pt x="214" y="874"/>
                    </a:lnTo>
                    <a:lnTo>
                      <a:pt x="184" y="890"/>
                    </a:lnTo>
                    <a:lnTo>
                      <a:pt x="159" y="908"/>
                    </a:lnTo>
                    <a:lnTo>
                      <a:pt x="139" y="928"/>
                    </a:lnTo>
                    <a:lnTo>
                      <a:pt x="117" y="953"/>
                    </a:lnTo>
                    <a:lnTo>
                      <a:pt x="101" y="975"/>
                    </a:lnTo>
                    <a:lnTo>
                      <a:pt x="83" y="1007"/>
                    </a:lnTo>
                    <a:lnTo>
                      <a:pt x="73" y="1034"/>
                    </a:lnTo>
                    <a:lnTo>
                      <a:pt x="63" y="1065"/>
                    </a:lnTo>
                    <a:lnTo>
                      <a:pt x="59" y="1097"/>
                    </a:lnTo>
                    <a:lnTo>
                      <a:pt x="59" y="1124"/>
                    </a:lnTo>
                    <a:lnTo>
                      <a:pt x="63" y="1158"/>
                    </a:lnTo>
                    <a:lnTo>
                      <a:pt x="69" y="1198"/>
                    </a:lnTo>
                    <a:lnTo>
                      <a:pt x="75" y="1236"/>
                    </a:lnTo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347" name="Rectangle 40"/>
              <p:cNvSpPr>
                <a:spLocks noChangeArrowheads="1"/>
              </p:cNvSpPr>
              <p:nvPr/>
            </p:nvSpPr>
            <p:spPr bwMode="auto">
              <a:xfrm>
                <a:off x="3254" y="2033"/>
                <a:ext cx="2026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hangingPunct="0"/>
                <a:r>
                  <a:rPr lang="es-ES_tradnl" sz="2400" b="1" dirty="0"/>
                  <a:t>Consideraciones ambientales</a:t>
                </a:r>
              </a:p>
            </p:txBody>
          </p:sp>
        </p:grpSp>
        <p:sp>
          <p:nvSpPr>
            <p:cNvPr id="13344" name="Oval 41"/>
            <p:cNvSpPr>
              <a:spLocks noChangeArrowheads="1"/>
            </p:cNvSpPr>
            <p:nvPr/>
          </p:nvSpPr>
          <p:spPr bwMode="auto">
            <a:xfrm>
              <a:off x="4128" y="1632"/>
              <a:ext cx="384" cy="480"/>
            </a:xfrm>
            <a:prstGeom prst="ellipse">
              <a:avLst/>
            </a:pr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814917" y="4365626"/>
            <a:ext cx="6720416" cy="1635125"/>
            <a:chOff x="14" y="2832"/>
            <a:chExt cx="3539" cy="1596"/>
          </a:xfrm>
        </p:grpSpPr>
        <p:grpSp>
          <p:nvGrpSpPr>
            <p:cNvPr id="13337" name="Group 43"/>
            <p:cNvGrpSpPr>
              <a:grpSpLocks/>
            </p:cNvGrpSpPr>
            <p:nvPr/>
          </p:nvGrpSpPr>
          <p:grpSpPr bwMode="auto">
            <a:xfrm>
              <a:off x="14" y="2832"/>
              <a:ext cx="3539" cy="1472"/>
              <a:chOff x="14" y="2832"/>
              <a:chExt cx="3539" cy="1472"/>
            </a:xfrm>
          </p:grpSpPr>
          <p:sp>
            <p:nvSpPr>
              <p:cNvPr id="13339" name="Freeform 44"/>
              <p:cNvSpPr>
                <a:spLocks/>
              </p:cNvSpPr>
              <p:nvPr/>
            </p:nvSpPr>
            <p:spPr bwMode="auto">
              <a:xfrm>
                <a:off x="22" y="2832"/>
                <a:ext cx="2095" cy="1243"/>
              </a:xfrm>
              <a:custGeom>
                <a:avLst/>
                <a:gdLst>
                  <a:gd name="T0" fmla="*/ 188 w 2095"/>
                  <a:gd name="T1" fmla="*/ 160 h 1243"/>
                  <a:gd name="T2" fmla="*/ 251 w 2095"/>
                  <a:gd name="T3" fmla="*/ 154 h 1243"/>
                  <a:gd name="T4" fmla="*/ 357 w 2095"/>
                  <a:gd name="T5" fmla="*/ 127 h 1243"/>
                  <a:gd name="T6" fmla="*/ 477 w 2095"/>
                  <a:gd name="T7" fmla="*/ 93 h 1243"/>
                  <a:gd name="T8" fmla="*/ 594 w 2095"/>
                  <a:gd name="T9" fmla="*/ 47 h 1243"/>
                  <a:gd name="T10" fmla="*/ 698 w 2095"/>
                  <a:gd name="T11" fmla="*/ 9 h 1243"/>
                  <a:gd name="T12" fmla="*/ 765 w 2095"/>
                  <a:gd name="T13" fmla="*/ 0 h 1243"/>
                  <a:gd name="T14" fmla="*/ 838 w 2095"/>
                  <a:gd name="T15" fmla="*/ 7 h 1243"/>
                  <a:gd name="T16" fmla="*/ 898 w 2095"/>
                  <a:gd name="T17" fmla="*/ 26 h 1243"/>
                  <a:gd name="T18" fmla="*/ 936 w 2095"/>
                  <a:gd name="T19" fmla="*/ 57 h 1243"/>
                  <a:gd name="T20" fmla="*/ 952 w 2095"/>
                  <a:gd name="T21" fmla="*/ 103 h 1243"/>
                  <a:gd name="T22" fmla="*/ 942 w 2095"/>
                  <a:gd name="T23" fmla="*/ 156 h 1243"/>
                  <a:gd name="T24" fmla="*/ 902 w 2095"/>
                  <a:gd name="T25" fmla="*/ 230 h 1243"/>
                  <a:gd name="T26" fmla="*/ 884 w 2095"/>
                  <a:gd name="T27" fmla="*/ 292 h 1243"/>
                  <a:gd name="T28" fmla="*/ 884 w 2095"/>
                  <a:gd name="T29" fmla="*/ 342 h 1243"/>
                  <a:gd name="T30" fmla="*/ 912 w 2095"/>
                  <a:gd name="T31" fmla="*/ 401 h 1243"/>
                  <a:gd name="T32" fmla="*/ 960 w 2095"/>
                  <a:gd name="T33" fmla="*/ 443 h 1243"/>
                  <a:gd name="T34" fmla="*/ 1022 w 2095"/>
                  <a:gd name="T35" fmla="*/ 465 h 1243"/>
                  <a:gd name="T36" fmla="*/ 1078 w 2095"/>
                  <a:gd name="T37" fmla="*/ 465 h 1243"/>
                  <a:gd name="T38" fmla="*/ 1135 w 2095"/>
                  <a:gd name="T39" fmla="*/ 445 h 1243"/>
                  <a:gd name="T40" fmla="*/ 1196 w 2095"/>
                  <a:gd name="T41" fmla="*/ 405 h 1243"/>
                  <a:gd name="T42" fmla="*/ 1243 w 2095"/>
                  <a:gd name="T43" fmla="*/ 361 h 1243"/>
                  <a:gd name="T44" fmla="*/ 1275 w 2095"/>
                  <a:gd name="T45" fmla="*/ 304 h 1243"/>
                  <a:gd name="T46" fmla="*/ 1287 w 2095"/>
                  <a:gd name="T47" fmla="*/ 230 h 1243"/>
                  <a:gd name="T48" fmla="*/ 1304 w 2095"/>
                  <a:gd name="T49" fmla="*/ 183 h 1243"/>
                  <a:gd name="T50" fmla="*/ 1351 w 2095"/>
                  <a:gd name="T51" fmla="*/ 148 h 1243"/>
                  <a:gd name="T52" fmla="*/ 1432 w 2095"/>
                  <a:gd name="T53" fmla="*/ 118 h 1243"/>
                  <a:gd name="T54" fmla="*/ 1509 w 2095"/>
                  <a:gd name="T55" fmla="*/ 91 h 1243"/>
                  <a:gd name="T56" fmla="*/ 1647 w 2095"/>
                  <a:gd name="T57" fmla="*/ 62 h 1243"/>
                  <a:gd name="T58" fmla="*/ 1832 w 2095"/>
                  <a:gd name="T59" fmla="*/ 53 h 1243"/>
                  <a:gd name="T60" fmla="*/ 2012 w 2095"/>
                  <a:gd name="T61" fmla="*/ 64 h 1243"/>
                  <a:gd name="T62" fmla="*/ 2022 w 2095"/>
                  <a:gd name="T63" fmla="*/ 135 h 1243"/>
                  <a:gd name="T64" fmla="*/ 2052 w 2095"/>
                  <a:gd name="T65" fmla="*/ 246 h 1243"/>
                  <a:gd name="T66" fmla="*/ 2082 w 2095"/>
                  <a:gd name="T67" fmla="*/ 350 h 1243"/>
                  <a:gd name="T68" fmla="*/ 2094 w 2095"/>
                  <a:gd name="T69" fmla="*/ 426 h 1243"/>
                  <a:gd name="T70" fmla="*/ 2084 w 2095"/>
                  <a:gd name="T71" fmla="*/ 482 h 1243"/>
                  <a:gd name="T72" fmla="*/ 2062 w 2095"/>
                  <a:gd name="T73" fmla="*/ 520 h 1243"/>
                  <a:gd name="T74" fmla="*/ 2028 w 2095"/>
                  <a:gd name="T75" fmla="*/ 544 h 1243"/>
                  <a:gd name="T76" fmla="*/ 1978 w 2095"/>
                  <a:gd name="T77" fmla="*/ 539 h 1243"/>
                  <a:gd name="T78" fmla="*/ 1926 w 2095"/>
                  <a:gd name="T79" fmla="*/ 516 h 1243"/>
                  <a:gd name="T80" fmla="*/ 1884 w 2095"/>
                  <a:gd name="T81" fmla="*/ 489 h 1243"/>
                  <a:gd name="T82" fmla="*/ 1836 w 2095"/>
                  <a:gd name="T83" fmla="*/ 474 h 1243"/>
                  <a:gd name="T84" fmla="*/ 1794 w 2095"/>
                  <a:gd name="T85" fmla="*/ 489 h 1243"/>
                  <a:gd name="T86" fmla="*/ 1763 w 2095"/>
                  <a:gd name="T87" fmla="*/ 532 h 1243"/>
                  <a:gd name="T88" fmla="*/ 1745 w 2095"/>
                  <a:gd name="T89" fmla="*/ 587 h 1243"/>
                  <a:gd name="T90" fmla="*/ 1739 w 2095"/>
                  <a:gd name="T91" fmla="*/ 644 h 1243"/>
                  <a:gd name="T92" fmla="*/ 1753 w 2095"/>
                  <a:gd name="T93" fmla="*/ 721 h 1243"/>
                  <a:gd name="T94" fmla="*/ 1786 w 2095"/>
                  <a:gd name="T95" fmla="*/ 786 h 1243"/>
                  <a:gd name="T96" fmla="*/ 1818 w 2095"/>
                  <a:gd name="T97" fmla="*/ 826 h 1243"/>
                  <a:gd name="T98" fmla="*/ 1871 w 2095"/>
                  <a:gd name="T99" fmla="*/ 868 h 1243"/>
                  <a:gd name="T100" fmla="*/ 1934 w 2095"/>
                  <a:gd name="T101" fmla="*/ 884 h 1243"/>
                  <a:gd name="T102" fmla="*/ 2004 w 2095"/>
                  <a:gd name="T103" fmla="*/ 882 h 1243"/>
                  <a:gd name="T104" fmla="*/ 2062 w 2095"/>
                  <a:gd name="T105" fmla="*/ 878 h 1243"/>
                  <a:gd name="T106" fmla="*/ 2084 w 2095"/>
                  <a:gd name="T107" fmla="*/ 903 h 1243"/>
                  <a:gd name="T108" fmla="*/ 2084 w 2095"/>
                  <a:gd name="T109" fmla="*/ 937 h 1243"/>
                  <a:gd name="T110" fmla="*/ 2066 w 2095"/>
                  <a:gd name="T111" fmla="*/ 1000 h 1243"/>
                  <a:gd name="T112" fmla="*/ 2036 w 2095"/>
                  <a:gd name="T113" fmla="*/ 1077 h 1243"/>
                  <a:gd name="T114" fmla="*/ 1996 w 2095"/>
                  <a:gd name="T115" fmla="*/ 1153 h 1243"/>
                  <a:gd name="T116" fmla="*/ 1954 w 2095"/>
                  <a:gd name="T117" fmla="*/ 1222 h 1243"/>
                  <a:gd name="T118" fmla="*/ 0 w 2095"/>
                  <a:gd name="T119" fmla="*/ 1239 h 12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95"/>
                  <a:gd name="T181" fmla="*/ 0 h 1243"/>
                  <a:gd name="T182" fmla="*/ 2095 w 2095"/>
                  <a:gd name="T183" fmla="*/ 1243 h 12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95" h="1243">
                    <a:moveTo>
                      <a:pt x="0" y="1239"/>
                    </a:moveTo>
                    <a:lnTo>
                      <a:pt x="188" y="160"/>
                    </a:lnTo>
                    <a:lnTo>
                      <a:pt x="218" y="158"/>
                    </a:lnTo>
                    <a:lnTo>
                      <a:pt x="251" y="154"/>
                    </a:lnTo>
                    <a:lnTo>
                      <a:pt x="313" y="139"/>
                    </a:lnTo>
                    <a:lnTo>
                      <a:pt x="357" y="127"/>
                    </a:lnTo>
                    <a:lnTo>
                      <a:pt x="415" y="112"/>
                    </a:lnTo>
                    <a:lnTo>
                      <a:pt x="477" y="93"/>
                    </a:lnTo>
                    <a:lnTo>
                      <a:pt x="539" y="72"/>
                    </a:lnTo>
                    <a:lnTo>
                      <a:pt x="594" y="47"/>
                    </a:lnTo>
                    <a:lnTo>
                      <a:pt x="657" y="22"/>
                    </a:lnTo>
                    <a:lnTo>
                      <a:pt x="698" y="9"/>
                    </a:lnTo>
                    <a:lnTo>
                      <a:pt x="734" y="3"/>
                    </a:lnTo>
                    <a:lnTo>
                      <a:pt x="765" y="0"/>
                    </a:lnTo>
                    <a:lnTo>
                      <a:pt x="794" y="0"/>
                    </a:lnTo>
                    <a:lnTo>
                      <a:pt x="838" y="7"/>
                    </a:lnTo>
                    <a:lnTo>
                      <a:pt x="868" y="14"/>
                    </a:lnTo>
                    <a:lnTo>
                      <a:pt x="898" y="26"/>
                    </a:lnTo>
                    <a:lnTo>
                      <a:pt x="920" y="41"/>
                    </a:lnTo>
                    <a:lnTo>
                      <a:pt x="936" y="57"/>
                    </a:lnTo>
                    <a:lnTo>
                      <a:pt x="948" y="84"/>
                    </a:lnTo>
                    <a:lnTo>
                      <a:pt x="952" y="103"/>
                    </a:lnTo>
                    <a:lnTo>
                      <a:pt x="950" y="129"/>
                    </a:lnTo>
                    <a:lnTo>
                      <a:pt x="942" y="156"/>
                    </a:lnTo>
                    <a:lnTo>
                      <a:pt x="922" y="189"/>
                    </a:lnTo>
                    <a:lnTo>
                      <a:pt x="902" y="230"/>
                    </a:lnTo>
                    <a:lnTo>
                      <a:pt x="890" y="266"/>
                    </a:lnTo>
                    <a:lnTo>
                      <a:pt x="884" y="292"/>
                    </a:lnTo>
                    <a:lnTo>
                      <a:pt x="882" y="321"/>
                    </a:lnTo>
                    <a:lnTo>
                      <a:pt x="884" y="342"/>
                    </a:lnTo>
                    <a:lnTo>
                      <a:pt x="894" y="371"/>
                    </a:lnTo>
                    <a:lnTo>
                      <a:pt x="912" y="401"/>
                    </a:lnTo>
                    <a:lnTo>
                      <a:pt x="936" y="426"/>
                    </a:lnTo>
                    <a:lnTo>
                      <a:pt x="960" y="443"/>
                    </a:lnTo>
                    <a:lnTo>
                      <a:pt x="990" y="455"/>
                    </a:lnTo>
                    <a:lnTo>
                      <a:pt x="1022" y="465"/>
                    </a:lnTo>
                    <a:lnTo>
                      <a:pt x="1048" y="470"/>
                    </a:lnTo>
                    <a:lnTo>
                      <a:pt x="1078" y="465"/>
                    </a:lnTo>
                    <a:lnTo>
                      <a:pt x="1107" y="458"/>
                    </a:lnTo>
                    <a:lnTo>
                      <a:pt x="1135" y="445"/>
                    </a:lnTo>
                    <a:lnTo>
                      <a:pt x="1164" y="429"/>
                    </a:lnTo>
                    <a:lnTo>
                      <a:pt x="1196" y="405"/>
                    </a:lnTo>
                    <a:lnTo>
                      <a:pt x="1221" y="384"/>
                    </a:lnTo>
                    <a:lnTo>
                      <a:pt x="1243" y="361"/>
                    </a:lnTo>
                    <a:lnTo>
                      <a:pt x="1261" y="336"/>
                    </a:lnTo>
                    <a:lnTo>
                      <a:pt x="1275" y="304"/>
                    </a:lnTo>
                    <a:lnTo>
                      <a:pt x="1283" y="271"/>
                    </a:lnTo>
                    <a:lnTo>
                      <a:pt x="1287" y="230"/>
                    </a:lnTo>
                    <a:lnTo>
                      <a:pt x="1297" y="196"/>
                    </a:lnTo>
                    <a:lnTo>
                      <a:pt x="1304" y="183"/>
                    </a:lnTo>
                    <a:lnTo>
                      <a:pt x="1322" y="166"/>
                    </a:lnTo>
                    <a:lnTo>
                      <a:pt x="1351" y="148"/>
                    </a:lnTo>
                    <a:lnTo>
                      <a:pt x="1391" y="131"/>
                    </a:lnTo>
                    <a:lnTo>
                      <a:pt x="1432" y="118"/>
                    </a:lnTo>
                    <a:lnTo>
                      <a:pt x="1469" y="103"/>
                    </a:lnTo>
                    <a:lnTo>
                      <a:pt x="1509" y="91"/>
                    </a:lnTo>
                    <a:lnTo>
                      <a:pt x="1566" y="79"/>
                    </a:lnTo>
                    <a:lnTo>
                      <a:pt x="1647" y="62"/>
                    </a:lnTo>
                    <a:lnTo>
                      <a:pt x="1735" y="53"/>
                    </a:lnTo>
                    <a:lnTo>
                      <a:pt x="1832" y="53"/>
                    </a:lnTo>
                    <a:lnTo>
                      <a:pt x="1926" y="53"/>
                    </a:lnTo>
                    <a:lnTo>
                      <a:pt x="2012" y="64"/>
                    </a:lnTo>
                    <a:lnTo>
                      <a:pt x="2016" y="95"/>
                    </a:lnTo>
                    <a:lnTo>
                      <a:pt x="2022" y="135"/>
                    </a:lnTo>
                    <a:lnTo>
                      <a:pt x="2034" y="187"/>
                    </a:lnTo>
                    <a:lnTo>
                      <a:pt x="2052" y="246"/>
                    </a:lnTo>
                    <a:lnTo>
                      <a:pt x="2070" y="307"/>
                    </a:lnTo>
                    <a:lnTo>
                      <a:pt x="2082" y="350"/>
                    </a:lnTo>
                    <a:lnTo>
                      <a:pt x="2090" y="391"/>
                    </a:lnTo>
                    <a:lnTo>
                      <a:pt x="2094" y="426"/>
                    </a:lnTo>
                    <a:lnTo>
                      <a:pt x="2092" y="453"/>
                    </a:lnTo>
                    <a:lnTo>
                      <a:pt x="2084" y="482"/>
                    </a:lnTo>
                    <a:lnTo>
                      <a:pt x="2072" y="506"/>
                    </a:lnTo>
                    <a:lnTo>
                      <a:pt x="2062" y="520"/>
                    </a:lnTo>
                    <a:lnTo>
                      <a:pt x="2048" y="532"/>
                    </a:lnTo>
                    <a:lnTo>
                      <a:pt x="2028" y="544"/>
                    </a:lnTo>
                    <a:lnTo>
                      <a:pt x="2002" y="547"/>
                    </a:lnTo>
                    <a:lnTo>
                      <a:pt x="1978" y="539"/>
                    </a:lnTo>
                    <a:lnTo>
                      <a:pt x="1954" y="530"/>
                    </a:lnTo>
                    <a:lnTo>
                      <a:pt x="1926" y="516"/>
                    </a:lnTo>
                    <a:lnTo>
                      <a:pt x="1904" y="499"/>
                    </a:lnTo>
                    <a:lnTo>
                      <a:pt x="1884" y="489"/>
                    </a:lnTo>
                    <a:lnTo>
                      <a:pt x="1861" y="479"/>
                    </a:lnTo>
                    <a:lnTo>
                      <a:pt x="1836" y="474"/>
                    </a:lnTo>
                    <a:lnTo>
                      <a:pt x="1816" y="477"/>
                    </a:lnTo>
                    <a:lnTo>
                      <a:pt x="1794" y="489"/>
                    </a:lnTo>
                    <a:lnTo>
                      <a:pt x="1776" y="508"/>
                    </a:lnTo>
                    <a:lnTo>
                      <a:pt x="1763" y="532"/>
                    </a:lnTo>
                    <a:lnTo>
                      <a:pt x="1751" y="564"/>
                    </a:lnTo>
                    <a:lnTo>
                      <a:pt x="1745" y="587"/>
                    </a:lnTo>
                    <a:lnTo>
                      <a:pt x="1741" y="611"/>
                    </a:lnTo>
                    <a:lnTo>
                      <a:pt x="1739" y="644"/>
                    </a:lnTo>
                    <a:lnTo>
                      <a:pt x="1743" y="683"/>
                    </a:lnTo>
                    <a:lnTo>
                      <a:pt x="1753" y="721"/>
                    </a:lnTo>
                    <a:lnTo>
                      <a:pt x="1768" y="755"/>
                    </a:lnTo>
                    <a:lnTo>
                      <a:pt x="1786" y="786"/>
                    </a:lnTo>
                    <a:lnTo>
                      <a:pt x="1796" y="803"/>
                    </a:lnTo>
                    <a:lnTo>
                      <a:pt x="1818" y="826"/>
                    </a:lnTo>
                    <a:lnTo>
                      <a:pt x="1842" y="851"/>
                    </a:lnTo>
                    <a:lnTo>
                      <a:pt x="1871" y="868"/>
                    </a:lnTo>
                    <a:lnTo>
                      <a:pt x="1904" y="880"/>
                    </a:lnTo>
                    <a:lnTo>
                      <a:pt x="1934" y="884"/>
                    </a:lnTo>
                    <a:lnTo>
                      <a:pt x="1970" y="887"/>
                    </a:lnTo>
                    <a:lnTo>
                      <a:pt x="2004" y="882"/>
                    </a:lnTo>
                    <a:lnTo>
                      <a:pt x="2034" y="880"/>
                    </a:lnTo>
                    <a:lnTo>
                      <a:pt x="2062" y="878"/>
                    </a:lnTo>
                    <a:lnTo>
                      <a:pt x="2078" y="887"/>
                    </a:lnTo>
                    <a:lnTo>
                      <a:pt x="2084" y="903"/>
                    </a:lnTo>
                    <a:lnTo>
                      <a:pt x="2086" y="920"/>
                    </a:lnTo>
                    <a:lnTo>
                      <a:pt x="2084" y="937"/>
                    </a:lnTo>
                    <a:lnTo>
                      <a:pt x="2076" y="971"/>
                    </a:lnTo>
                    <a:lnTo>
                      <a:pt x="2066" y="1000"/>
                    </a:lnTo>
                    <a:lnTo>
                      <a:pt x="2054" y="1035"/>
                    </a:lnTo>
                    <a:lnTo>
                      <a:pt x="2036" y="1077"/>
                    </a:lnTo>
                    <a:lnTo>
                      <a:pt x="2016" y="1117"/>
                    </a:lnTo>
                    <a:lnTo>
                      <a:pt x="1996" y="1153"/>
                    </a:lnTo>
                    <a:lnTo>
                      <a:pt x="1974" y="1194"/>
                    </a:lnTo>
                    <a:lnTo>
                      <a:pt x="1954" y="1222"/>
                    </a:lnTo>
                    <a:lnTo>
                      <a:pt x="1932" y="1242"/>
                    </a:lnTo>
                    <a:lnTo>
                      <a:pt x="0" y="1239"/>
                    </a:lnTo>
                  </a:path>
                </a:pathLst>
              </a:custGeom>
              <a:solidFill>
                <a:srgbClr val="9F3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340" name="Rectangle 45"/>
              <p:cNvSpPr>
                <a:spLocks noChangeArrowheads="1"/>
              </p:cNvSpPr>
              <p:nvPr/>
            </p:nvSpPr>
            <p:spPr bwMode="auto">
              <a:xfrm>
                <a:off x="14" y="4067"/>
                <a:ext cx="1950" cy="237"/>
              </a:xfrm>
              <a:prstGeom prst="rect">
                <a:avLst/>
              </a:prstGeom>
              <a:solidFill>
                <a:srgbClr val="5F00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3341" name="Freeform 46"/>
              <p:cNvSpPr>
                <a:spLocks/>
              </p:cNvSpPr>
              <p:nvPr/>
            </p:nvSpPr>
            <p:spPr bwMode="auto">
              <a:xfrm>
                <a:off x="1377" y="2863"/>
                <a:ext cx="2176" cy="1213"/>
              </a:xfrm>
              <a:custGeom>
                <a:avLst/>
                <a:gdLst>
                  <a:gd name="T0" fmla="*/ 195 w 2176"/>
                  <a:gd name="T1" fmla="*/ 156 h 1213"/>
                  <a:gd name="T2" fmla="*/ 261 w 2176"/>
                  <a:gd name="T3" fmla="*/ 150 h 1213"/>
                  <a:gd name="T4" fmla="*/ 371 w 2176"/>
                  <a:gd name="T5" fmla="*/ 124 h 1213"/>
                  <a:gd name="T6" fmla="*/ 496 w 2176"/>
                  <a:gd name="T7" fmla="*/ 91 h 1213"/>
                  <a:gd name="T8" fmla="*/ 617 w 2176"/>
                  <a:gd name="T9" fmla="*/ 46 h 1213"/>
                  <a:gd name="T10" fmla="*/ 725 w 2176"/>
                  <a:gd name="T11" fmla="*/ 9 h 1213"/>
                  <a:gd name="T12" fmla="*/ 794 w 2176"/>
                  <a:gd name="T13" fmla="*/ 0 h 1213"/>
                  <a:gd name="T14" fmla="*/ 870 w 2176"/>
                  <a:gd name="T15" fmla="*/ 7 h 1213"/>
                  <a:gd name="T16" fmla="*/ 933 w 2176"/>
                  <a:gd name="T17" fmla="*/ 25 h 1213"/>
                  <a:gd name="T18" fmla="*/ 972 w 2176"/>
                  <a:gd name="T19" fmla="*/ 56 h 1213"/>
                  <a:gd name="T20" fmla="*/ 989 w 2176"/>
                  <a:gd name="T21" fmla="*/ 100 h 1213"/>
                  <a:gd name="T22" fmla="*/ 978 w 2176"/>
                  <a:gd name="T23" fmla="*/ 152 h 1213"/>
                  <a:gd name="T24" fmla="*/ 937 w 2176"/>
                  <a:gd name="T25" fmla="*/ 225 h 1213"/>
                  <a:gd name="T26" fmla="*/ 919 w 2176"/>
                  <a:gd name="T27" fmla="*/ 285 h 1213"/>
                  <a:gd name="T28" fmla="*/ 919 w 2176"/>
                  <a:gd name="T29" fmla="*/ 334 h 1213"/>
                  <a:gd name="T30" fmla="*/ 948 w 2176"/>
                  <a:gd name="T31" fmla="*/ 391 h 1213"/>
                  <a:gd name="T32" fmla="*/ 997 w 2176"/>
                  <a:gd name="T33" fmla="*/ 433 h 1213"/>
                  <a:gd name="T34" fmla="*/ 1062 w 2176"/>
                  <a:gd name="T35" fmla="*/ 453 h 1213"/>
                  <a:gd name="T36" fmla="*/ 1119 w 2176"/>
                  <a:gd name="T37" fmla="*/ 453 h 1213"/>
                  <a:gd name="T38" fmla="*/ 1179 w 2176"/>
                  <a:gd name="T39" fmla="*/ 435 h 1213"/>
                  <a:gd name="T40" fmla="*/ 1242 w 2176"/>
                  <a:gd name="T41" fmla="*/ 395 h 1213"/>
                  <a:gd name="T42" fmla="*/ 1291 w 2176"/>
                  <a:gd name="T43" fmla="*/ 353 h 1213"/>
                  <a:gd name="T44" fmla="*/ 1324 w 2176"/>
                  <a:gd name="T45" fmla="*/ 297 h 1213"/>
                  <a:gd name="T46" fmla="*/ 1337 w 2176"/>
                  <a:gd name="T47" fmla="*/ 225 h 1213"/>
                  <a:gd name="T48" fmla="*/ 1354 w 2176"/>
                  <a:gd name="T49" fmla="*/ 178 h 1213"/>
                  <a:gd name="T50" fmla="*/ 1404 w 2176"/>
                  <a:gd name="T51" fmla="*/ 145 h 1213"/>
                  <a:gd name="T52" fmla="*/ 1488 w 2176"/>
                  <a:gd name="T53" fmla="*/ 115 h 1213"/>
                  <a:gd name="T54" fmla="*/ 1567 w 2176"/>
                  <a:gd name="T55" fmla="*/ 89 h 1213"/>
                  <a:gd name="T56" fmla="*/ 1710 w 2176"/>
                  <a:gd name="T57" fmla="*/ 61 h 1213"/>
                  <a:gd name="T58" fmla="*/ 1903 w 2176"/>
                  <a:gd name="T59" fmla="*/ 51 h 1213"/>
                  <a:gd name="T60" fmla="*/ 2090 w 2176"/>
                  <a:gd name="T61" fmla="*/ 63 h 1213"/>
                  <a:gd name="T62" fmla="*/ 2100 w 2176"/>
                  <a:gd name="T63" fmla="*/ 131 h 1213"/>
                  <a:gd name="T64" fmla="*/ 2131 w 2176"/>
                  <a:gd name="T65" fmla="*/ 240 h 1213"/>
                  <a:gd name="T66" fmla="*/ 2162 w 2176"/>
                  <a:gd name="T67" fmla="*/ 341 h 1213"/>
                  <a:gd name="T68" fmla="*/ 2175 w 2176"/>
                  <a:gd name="T69" fmla="*/ 416 h 1213"/>
                  <a:gd name="T70" fmla="*/ 2164 w 2176"/>
                  <a:gd name="T71" fmla="*/ 470 h 1213"/>
                  <a:gd name="T72" fmla="*/ 2142 w 2176"/>
                  <a:gd name="T73" fmla="*/ 507 h 1213"/>
                  <a:gd name="T74" fmla="*/ 2107 w 2176"/>
                  <a:gd name="T75" fmla="*/ 531 h 1213"/>
                  <a:gd name="T76" fmla="*/ 2054 w 2176"/>
                  <a:gd name="T77" fmla="*/ 526 h 1213"/>
                  <a:gd name="T78" fmla="*/ 2001 w 2176"/>
                  <a:gd name="T79" fmla="*/ 503 h 1213"/>
                  <a:gd name="T80" fmla="*/ 1957 w 2176"/>
                  <a:gd name="T81" fmla="*/ 477 h 1213"/>
                  <a:gd name="T82" fmla="*/ 1907 w 2176"/>
                  <a:gd name="T83" fmla="*/ 463 h 1213"/>
                  <a:gd name="T84" fmla="*/ 1864 w 2176"/>
                  <a:gd name="T85" fmla="*/ 477 h 1213"/>
                  <a:gd name="T86" fmla="*/ 1831 w 2176"/>
                  <a:gd name="T87" fmla="*/ 519 h 1213"/>
                  <a:gd name="T88" fmla="*/ 1812 w 2176"/>
                  <a:gd name="T89" fmla="*/ 573 h 1213"/>
                  <a:gd name="T90" fmla="*/ 1806 w 2176"/>
                  <a:gd name="T91" fmla="*/ 629 h 1213"/>
                  <a:gd name="T92" fmla="*/ 1820 w 2176"/>
                  <a:gd name="T93" fmla="*/ 704 h 1213"/>
                  <a:gd name="T94" fmla="*/ 1855 w 2176"/>
                  <a:gd name="T95" fmla="*/ 767 h 1213"/>
                  <a:gd name="T96" fmla="*/ 1888 w 2176"/>
                  <a:gd name="T97" fmla="*/ 806 h 1213"/>
                  <a:gd name="T98" fmla="*/ 1943 w 2176"/>
                  <a:gd name="T99" fmla="*/ 847 h 1213"/>
                  <a:gd name="T100" fmla="*/ 2009 w 2176"/>
                  <a:gd name="T101" fmla="*/ 863 h 1213"/>
                  <a:gd name="T102" fmla="*/ 2082 w 2176"/>
                  <a:gd name="T103" fmla="*/ 860 h 1213"/>
                  <a:gd name="T104" fmla="*/ 2142 w 2176"/>
                  <a:gd name="T105" fmla="*/ 856 h 1213"/>
                  <a:gd name="T106" fmla="*/ 2164 w 2176"/>
                  <a:gd name="T107" fmla="*/ 881 h 1213"/>
                  <a:gd name="T108" fmla="*/ 2164 w 2176"/>
                  <a:gd name="T109" fmla="*/ 914 h 1213"/>
                  <a:gd name="T110" fmla="*/ 2146 w 2176"/>
                  <a:gd name="T111" fmla="*/ 976 h 1213"/>
                  <a:gd name="T112" fmla="*/ 2115 w 2176"/>
                  <a:gd name="T113" fmla="*/ 1051 h 1213"/>
                  <a:gd name="T114" fmla="*/ 2074 w 2176"/>
                  <a:gd name="T115" fmla="*/ 1125 h 1213"/>
                  <a:gd name="T116" fmla="*/ 2029 w 2176"/>
                  <a:gd name="T117" fmla="*/ 1193 h 1213"/>
                  <a:gd name="T118" fmla="*/ 0 w 2176"/>
                  <a:gd name="T119" fmla="*/ 1209 h 12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76"/>
                  <a:gd name="T181" fmla="*/ 0 h 1213"/>
                  <a:gd name="T182" fmla="*/ 2176 w 2176"/>
                  <a:gd name="T183" fmla="*/ 1213 h 12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76" h="1213">
                    <a:moveTo>
                      <a:pt x="0" y="1209"/>
                    </a:moveTo>
                    <a:lnTo>
                      <a:pt x="195" y="156"/>
                    </a:lnTo>
                    <a:lnTo>
                      <a:pt x="226" y="154"/>
                    </a:lnTo>
                    <a:lnTo>
                      <a:pt x="261" y="150"/>
                    </a:lnTo>
                    <a:lnTo>
                      <a:pt x="325" y="136"/>
                    </a:lnTo>
                    <a:lnTo>
                      <a:pt x="371" y="124"/>
                    </a:lnTo>
                    <a:lnTo>
                      <a:pt x="431" y="110"/>
                    </a:lnTo>
                    <a:lnTo>
                      <a:pt x="496" y="91"/>
                    </a:lnTo>
                    <a:lnTo>
                      <a:pt x="559" y="70"/>
                    </a:lnTo>
                    <a:lnTo>
                      <a:pt x="617" y="46"/>
                    </a:lnTo>
                    <a:lnTo>
                      <a:pt x="682" y="21"/>
                    </a:lnTo>
                    <a:lnTo>
                      <a:pt x="725" y="9"/>
                    </a:lnTo>
                    <a:lnTo>
                      <a:pt x="762" y="3"/>
                    </a:lnTo>
                    <a:lnTo>
                      <a:pt x="794" y="0"/>
                    </a:lnTo>
                    <a:lnTo>
                      <a:pt x="825" y="0"/>
                    </a:lnTo>
                    <a:lnTo>
                      <a:pt x="870" y="7"/>
                    </a:lnTo>
                    <a:lnTo>
                      <a:pt x="901" y="14"/>
                    </a:lnTo>
                    <a:lnTo>
                      <a:pt x="933" y="25"/>
                    </a:lnTo>
                    <a:lnTo>
                      <a:pt x="956" y="40"/>
                    </a:lnTo>
                    <a:lnTo>
                      <a:pt x="972" y="56"/>
                    </a:lnTo>
                    <a:lnTo>
                      <a:pt x="985" y="82"/>
                    </a:lnTo>
                    <a:lnTo>
                      <a:pt x="989" y="100"/>
                    </a:lnTo>
                    <a:lnTo>
                      <a:pt x="987" y="126"/>
                    </a:lnTo>
                    <a:lnTo>
                      <a:pt x="978" y="152"/>
                    </a:lnTo>
                    <a:lnTo>
                      <a:pt x="958" y="184"/>
                    </a:lnTo>
                    <a:lnTo>
                      <a:pt x="937" y="225"/>
                    </a:lnTo>
                    <a:lnTo>
                      <a:pt x="925" y="259"/>
                    </a:lnTo>
                    <a:lnTo>
                      <a:pt x="919" y="285"/>
                    </a:lnTo>
                    <a:lnTo>
                      <a:pt x="917" y="313"/>
                    </a:lnTo>
                    <a:lnTo>
                      <a:pt x="919" y="334"/>
                    </a:lnTo>
                    <a:lnTo>
                      <a:pt x="929" y="362"/>
                    </a:lnTo>
                    <a:lnTo>
                      <a:pt x="948" y="391"/>
                    </a:lnTo>
                    <a:lnTo>
                      <a:pt x="972" y="416"/>
                    </a:lnTo>
                    <a:lnTo>
                      <a:pt x="997" y="433"/>
                    </a:lnTo>
                    <a:lnTo>
                      <a:pt x="1028" y="444"/>
                    </a:lnTo>
                    <a:lnTo>
                      <a:pt x="1062" y="453"/>
                    </a:lnTo>
                    <a:lnTo>
                      <a:pt x="1089" y="459"/>
                    </a:lnTo>
                    <a:lnTo>
                      <a:pt x="1119" y="453"/>
                    </a:lnTo>
                    <a:lnTo>
                      <a:pt x="1150" y="447"/>
                    </a:lnTo>
                    <a:lnTo>
                      <a:pt x="1179" y="435"/>
                    </a:lnTo>
                    <a:lnTo>
                      <a:pt x="1209" y="419"/>
                    </a:lnTo>
                    <a:lnTo>
                      <a:pt x="1242" y="395"/>
                    </a:lnTo>
                    <a:lnTo>
                      <a:pt x="1269" y="374"/>
                    </a:lnTo>
                    <a:lnTo>
                      <a:pt x="1291" y="353"/>
                    </a:lnTo>
                    <a:lnTo>
                      <a:pt x="1310" y="328"/>
                    </a:lnTo>
                    <a:lnTo>
                      <a:pt x="1324" y="297"/>
                    </a:lnTo>
                    <a:lnTo>
                      <a:pt x="1332" y="264"/>
                    </a:lnTo>
                    <a:lnTo>
                      <a:pt x="1337" y="225"/>
                    </a:lnTo>
                    <a:lnTo>
                      <a:pt x="1347" y="192"/>
                    </a:lnTo>
                    <a:lnTo>
                      <a:pt x="1354" y="178"/>
                    </a:lnTo>
                    <a:lnTo>
                      <a:pt x="1373" y="162"/>
                    </a:lnTo>
                    <a:lnTo>
                      <a:pt x="1404" y="145"/>
                    </a:lnTo>
                    <a:lnTo>
                      <a:pt x="1445" y="128"/>
                    </a:lnTo>
                    <a:lnTo>
                      <a:pt x="1488" y="115"/>
                    </a:lnTo>
                    <a:lnTo>
                      <a:pt x="1526" y="100"/>
                    </a:lnTo>
                    <a:lnTo>
                      <a:pt x="1567" y="89"/>
                    </a:lnTo>
                    <a:lnTo>
                      <a:pt x="1627" y="77"/>
                    </a:lnTo>
                    <a:lnTo>
                      <a:pt x="1710" y="61"/>
                    </a:lnTo>
                    <a:lnTo>
                      <a:pt x="1802" y="51"/>
                    </a:lnTo>
                    <a:lnTo>
                      <a:pt x="1903" y="51"/>
                    </a:lnTo>
                    <a:lnTo>
                      <a:pt x="2001" y="51"/>
                    </a:lnTo>
                    <a:lnTo>
                      <a:pt x="2090" y="63"/>
                    </a:lnTo>
                    <a:lnTo>
                      <a:pt x="2094" y="93"/>
                    </a:lnTo>
                    <a:lnTo>
                      <a:pt x="2100" y="131"/>
                    </a:lnTo>
                    <a:lnTo>
                      <a:pt x="2113" y="182"/>
                    </a:lnTo>
                    <a:lnTo>
                      <a:pt x="2131" y="240"/>
                    </a:lnTo>
                    <a:lnTo>
                      <a:pt x="2150" y="300"/>
                    </a:lnTo>
                    <a:lnTo>
                      <a:pt x="2162" y="341"/>
                    </a:lnTo>
                    <a:lnTo>
                      <a:pt x="2170" y="382"/>
                    </a:lnTo>
                    <a:lnTo>
                      <a:pt x="2175" y="416"/>
                    </a:lnTo>
                    <a:lnTo>
                      <a:pt x="2172" y="442"/>
                    </a:lnTo>
                    <a:lnTo>
                      <a:pt x="2164" y="470"/>
                    </a:lnTo>
                    <a:lnTo>
                      <a:pt x="2152" y="494"/>
                    </a:lnTo>
                    <a:lnTo>
                      <a:pt x="2142" y="507"/>
                    </a:lnTo>
                    <a:lnTo>
                      <a:pt x="2127" y="519"/>
                    </a:lnTo>
                    <a:lnTo>
                      <a:pt x="2107" y="531"/>
                    </a:lnTo>
                    <a:lnTo>
                      <a:pt x="2080" y="533"/>
                    </a:lnTo>
                    <a:lnTo>
                      <a:pt x="2054" y="526"/>
                    </a:lnTo>
                    <a:lnTo>
                      <a:pt x="2029" y="517"/>
                    </a:lnTo>
                    <a:lnTo>
                      <a:pt x="2001" y="503"/>
                    </a:lnTo>
                    <a:lnTo>
                      <a:pt x="1978" y="487"/>
                    </a:lnTo>
                    <a:lnTo>
                      <a:pt x="1957" y="477"/>
                    </a:lnTo>
                    <a:lnTo>
                      <a:pt x="1933" y="468"/>
                    </a:lnTo>
                    <a:lnTo>
                      <a:pt x="1907" y="463"/>
                    </a:lnTo>
                    <a:lnTo>
                      <a:pt x="1886" y="466"/>
                    </a:lnTo>
                    <a:lnTo>
                      <a:pt x="1864" y="477"/>
                    </a:lnTo>
                    <a:lnTo>
                      <a:pt x="1845" y="496"/>
                    </a:lnTo>
                    <a:lnTo>
                      <a:pt x="1831" y="519"/>
                    </a:lnTo>
                    <a:lnTo>
                      <a:pt x="1818" y="550"/>
                    </a:lnTo>
                    <a:lnTo>
                      <a:pt x="1812" y="573"/>
                    </a:lnTo>
                    <a:lnTo>
                      <a:pt x="1808" y="597"/>
                    </a:lnTo>
                    <a:lnTo>
                      <a:pt x="1806" y="629"/>
                    </a:lnTo>
                    <a:lnTo>
                      <a:pt x="1810" y="666"/>
                    </a:lnTo>
                    <a:lnTo>
                      <a:pt x="1820" y="704"/>
                    </a:lnTo>
                    <a:lnTo>
                      <a:pt x="1837" y="737"/>
                    </a:lnTo>
                    <a:lnTo>
                      <a:pt x="1855" y="767"/>
                    </a:lnTo>
                    <a:lnTo>
                      <a:pt x="1866" y="784"/>
                    </a:lnTo>
                    <a:lnTo>
                      <a:pt x="1888" y="806"/>
                    </a:lnTo>
                    <a:lnTo>
                      <a:pt x="1913" y="830"/>
                    </a:lnTo>
                    <a:lnTo>
                      <a:pt x="1943" y="847"/>
                    </a:lnTo>
                    <a:lnTo>
                      <a:pt x="1978" y="858"/>
                    </a:lnTo>
                    <a:lnTo>
                      <a:pt x="2009" y="863"/>
                    </a:lnTo>
                    <a:lnTo>
                      <a:pt x="2046" y="866"/>
                    </a:lnTo>
                    <a:lnTo>
                      <a:pt x="2082" y="860"/>
                    </a:lnTo>
                    <a:lnTo>
                      <a:pt x="2113" y="858"/>
                    </a:lnTo>
                    <a:lnTo>
                      <a:pt x="2142" y="856"/>
                    </a:lnTo>
                    <a:lnTo>
                      <a:pt x="2158" y="866"/>
                    </a:lnTo>
                    <a:lnTo>
                      <a:pt x="2164" y="881"/>
                    </a:lnTo>
                    <a:lnTo>
                      <a:pt x="2166" y="898"/>
                    </a:lnTo>
                    <a:lnTo>
                      <a:pt x="2164" y="914"/>
                    </a:lnTo>
                    <a:lnTo>
                      <a:pt x="2156" y="948"/>
                    </a:lnTo>
                    <a:lnTo>
                      <a:pt x="2146" y="976"/>
                    </a:lnTo>
                    <a:lnTo>
                      <a:pt x="2133" y="1010"/>
                    </a:lnTo>
                    <a:lnTo>
                      <a:pt x="2115" y="1051"/>
                    </a:lnTo>
                    <a:lnTo>
                      <a:pt x="2094" y="1090"/>
                    </a:lnTo>
                    <a:lnTo>
                      <a:pt x="2074" y="1125"/>
                    </a:lnTo>
                    <a:lnTo>
                      <a:pt x="2050" y="1165"/>
                    </a:lnTo>
                    <a:lnTo>
                      <a:pt x="2029" y="1193"/>
                    </a:lnTo>
                    <a:lnTo>
                      <a:pt x="2007" y="1212"/>
                    </a:lnTo>
                    <a:lnTo>
                      <a:pt x="0" y="1209"/>
                    </a:lnTo>
                  </a:path>
                </a:pathLst>
              </a:custGeom>
              <a:solidFill>
                <a:srgbClr val="9F3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342" name="Rectangle 47"/>
              <p:cNvSpPr>
                <a:spLocks noChangeArrowheads="1"/>
              </p:cNvSpPr>
              <p:nvPr/>
            </p:nvSpPr>
            <p:spPr bwMode="auto">
              <a:xfrm>
                <a:off x="1368" y="4068"/>
                <a:ext cx="2026" cy="232"/>
              </a:xfrm>
              <a:prstGeom prst="rect">
                <a:avLst/>
              </a:prstGeom>
              <a:solidFill>
                <a:srgbClr val="5F00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C"/>
              </a:p>
            </p:txBody>
          </p:sp>
        </p:grpSp>
        <p:sp>
          <p:nvSpPr>
            <p:cNvPr id="13338" name="Rectangle 48"/>
            <p:cNvSpPr>
              <a:spLocks noChangeArrowheads="1"/>
            </p:cNvSpPr>
            <p:nvPr/>
          </p:nvSpPr>
          <p:spPr bwMode="auto">
            <a:xfrm>
              <a:off x="135" y="3616"/>
              <a:ext cx="1538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spcBef>
                  <a:spcPct val="20000"/>
                </a:spcBef>
              </a:pPr>
              <a:r>
                <a:rPr lang="es-ES_tradnl" sz="2400" b="1">
                  <a:solidFill>
                    <a:schemeClr val="bg1"/>
                  </a:solidFill>
                </a:rPr>
                <a:t>Educación general</a:t>
              </a:r>
            </a:p>
            <a:p>
              <a:pPr defTabSz="762000" eaLnBrk="0" hangingPunct="0"/>
              <a:endParaRPr lang="es-ES_tradnl" sz="2400" b="1"/>
            </a:p>
          </p:txBody>
        </p:sp>
      </p:grpSp>
      <p:grpSp>
        <p:nvGrpSpPr>
          <p:cNvPr id="13322" name="Group 49"/>
          <p:cNvGrpSpPr>
            <a:grpSpLocks/>
          </p:cNvGrpSpPr>
          <p:nvPr/>
        </p:nvGrpSpPr>
        <p:grpSpPr bwMode="auto">
          <a:xfrm>
            <a:off x="0" y="-33338"/>
            <a:ext cx="12175067" cy="244476"/>
            <a:chOff x="4" y="-174"/>
            <a:chExt cx="5752" cy="3129"/>
          </a:xfrm>
        </p:grpSpPr>
        <p:sp>
          <p:nvSpPr>
            <p:cNvPr id="13333" name="Rectangle 50"/>
            <p:cNvSpPr>
              <a:spLocks noChangeArrowheads="1"/>
            </p:cNvSpPr>
            <p:nvPr/>
          </p:nvSpPr>
          <p:spPr bwMode="auto">
            <a:xfrm>
              <a:off x="4" y="-174"/>
              <a:ext cx="1368" cy="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/>
              <a:endParaRPr lang="es-EC" sz="1000"/>
            </a:p>
          </p:txBody>
        </p:sp>
        <p:pic>
          <p:nvPicPr>
            <p:cNvPr id="13334" name="Picture 51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" y="57"/>
              <a:ext cx="774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5" name="Line 52"/>
            <p:cNvSpPr>
              <a:spLocks noChangeShapeType="1"/>
            </p:cNvSpPr>
            <p:nvPr/>
          </p:nvSpPr>
          <p:spPr bwMode="auto">
            <a:xfrm>
              <a:off x="44" y="321"/>
              <a:ext cx="5712" cy="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3336" name="Line 53"/>
            <p:cNvSpPr>
              <a:spLocks noChangeShapeType="1"/>
            </p:cNvSpPr>
            <p:nvPr/>
          </p:nvSpPr>
          <p:spPr bwMode="auto">
            <a:xfrm>
              <a:off x="44" y="369"/>
              <a:ext cx="5712" cy="0"/>
            </a:xfrm>
            <a:prstGeom prst="line">
              <a:avLst/>
            </a:prstGeom>
            <a:noFill/>
            <a:ln w="50800">
              <a:solidFill>
                <a:srgbClr val="04FE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5977467" y="4500564"/>
            <a:ext cx="6134100" cy="1436687"/>
            <a:chOff x="2715" y="2688"/>
            <a:chExt cx="3285" cy="1623"/>
          </a:xfrm>
        </p:grpSpPr>
        <p:grpSp>
          <p:nvGrpSpPr>
            <p:cNvPr id="13324" name="Group 55"/>
            <p:cNvGrpSpPr>
              <a:grpSpLocks/>
            </p:cNvGrpSpPr>
            <p:nvPr/>
          </p:nvGrpSpPr>
          <p:grpSpPr bwMode="auto">
            <a:xfrm>
              <a:off x="2715" y="2742"/>
              <a:ext cx="3285" cy="1569"/>
              <a:chOff x="2715" y="2742"/>
              <a:chExt cx="3285" cy="1569"/>
            </a:xfrm>
          </p:grpSpPr>
          <p:grpSp>
            <p:nvGrpSpPr>
              <p:cNvPr id="13326" name="Group 56"/>
              <p:cNvGrpSpPr>
                <a:grpSpLocks/>
              </p:cNvGrpSpPr>
              <p:nvPr/>
            </p:nvGrpSpPr>
            <p:grpSpPr bwMode="auto">
              <a:xfrm>
                <a:off x="2836" y="2742"/>
                <a:ext cx="3164" cy="1563"/>
                <a:chOff x="2836" y="2742"/>
                <a:chExt cx="3164" cy="1563"/>
              </a:xfrm>
            </p:grpSpPr>
            <p:sp>
              <p:nvSpPr>
                <p:cNvPr id="13331" name="Freeform 57"/>
                <p:cNvSpPr>
                  <a:spLocks/>
                </p:cNvSpPr>
                <p:nvPr/>
              </p:nvSpPr>
              <p:spPr bwMode="auto">
                <a:xfrm>
                  <a:off x="2836" y="2742"/>
                  <a:ext cx="3164" cy="1319"/>
                </a:xfrm>
                <a:custGeom>
                  <a:avLst/>
                  <a:gdLst>
                    <a:gd name="T0" fmla="*/ 160268 w 2498"/>
                    <a:gd name="T1" fmla="*/ 107 h 1319"/>
                    <a:gd name="T2" fmla="*/ 189322 w 2498"/>
                    <a:gd name="T3" fmla="*/ 124 h 1319"/>
                    <a:gd name="T4" fmla="*/ 220421 w 2498"/>
                    <a:gd name="T5" fmla="*/ 144 h 1319"/>
                    <a:gd name="T6" fmla="*/ 252881 w 2498"/>
                    <a:gd name="T7" fmla="*/ 137 h 1319"/>
                    <a:gd name="T8" fmla="*/ 283928 w 2498"/>
                    <a:gd name="T9" fmla="*/ 99 h 1319"/>
                    <a:gd name="T10" fmla="*/ 315308 w 2498"/>
                    <a:gd name="T11" fmla="*/ 57 h 1319"/>
                    <a:gd name="T12" fmla="*/ 346626 w 2498"/>
                    <a:gd name="T13" fmla="*/ 51 h 1319"/>
                    <a:gd name="T14" fmla="*/ 371874 w 2498"/>
                    <a:gd name="T15" fmla="*/ 99 h 1319"/>
                    <a:gd name="T16" fmla="*/ 370322 w 2498"/>
                    <a:gd name="T17" fmla="*/ 206 h 1319"/>
                    <a:gd name="T18" fmla="*/ 363111 w 2498"/>
                    <a:gd name="T19" fmla="*/ 318 h 1319"/>
                    <a:gd name="T20" fmla="*/ 382560 w 2498"/>
                    <a:gd name="T21" fmla="*/ 398 h 1319"/>
                    <a:gd name="T22" fmla="*/ 419011 w 2498"/>
                    <a:gd name="T23" fmla="*/ 425 h 1319"/>
                    <a:gd name="T24" fmla="*/ 463128 w 2498"/>
                    <a:gd name="T25" fmla="*/ 427 h 1319"/>
                    <a:gd name="T26" fmla="*/ 502823 w 2498"/>
                    <a:gd name="T27" fmla="*/ 393 h 1319"/>
                    <a:gd name="T28" fmla="*/ 530028 w 2498"/>
                    <a:gd name="T29" fmla="*/ 333 h 1319"/>
                    <a:gd name="T30" fmla="*/ 540872 w 2498"/>
                    <a:gd name="T31" fmla="*/ 216 h 1319"/>
                    <a:gd name="T32" fmla="*/ 547245 w 2498"/>
                    <a:gd name="T33" fmla="*/ 109 h 1319"/>
                    <a:gd name="T34" fmla="*/ 571450 w 2498"/>
                    <a:gd name="T35" fmla="*/ 42 h 1319"/>
                    <a:gd name="T36" fmla="*/ 606328 w 2498"/>
                    <a:gd name="T37" fmla="*/ 9 h 1319"/>
                    <a:gd name="T38" fmla="*/ 648550 w 2498"/>
                    <a:gd name="T39" fmla="*/ 0 h 1319"/>
                    <a:gd name="T40" fmla="*/ 688658 w 2498"/>
                    <a:gd name="T41" fmla="*/ 9 h 1319"/>
                    <a:gd name="T42" fmla="*/ 723208 w 2498"/>
                    <a:gd name="T43" fmla="*/ 22 h 1319"/>
                    <a:gd name="T44" fmla="*/ 125728 w 2498"/>
                    <a:gd name="T45" fmla="*/ 1314 h 1319"/>
                    <a:gd name="T46" fmla="*/ 131789 w 2498"/>
                    <a:gd name="T47" fmla="*/ 1222 h 1319"/>
                    <a:gd name="T48" fmla="*/ 144902 w 2498"/>
                    <a:gd name="T49" fmla="*/ 1147 h 1319"/>
                    <a:gd name="T50" fmla="*/ 165308 w 2498"/>
                    <a:gd name="T51" fmla="*/ 1078 h 1319"/>
                    <a:gd name="T52" fmla="*/ 179047 w 2498"/>
                    <a:gd name="T53" fmla="*/ 1008 h 1319"/>
                    <a:gd name="T54" fmla="*/ 178034 w 2498"/>
                    <a:gd name="T55" fmla="*/ 914 h 1319"/>
                    <a:gd name="T56" fmla="*/ 163221 w 2498"/>
                    <a:gd name="T57" fmla="*/ 854 h 1319"/>
                    <a:gd name="T58" fmla="*/ 135259 w 2498"/>
                    <a:gd name="T59" fmla="*/ 834 h 1319"/>
                    <a:gd name="T60" fmla="*/ 103957 w 2498"/>
                    <a:gd name="T61" fmla="*/ 849 h 1319"/>
                    <a:gd name="T62" fmla="*/ 67809 w 2498"/>
                    <a:gd name="T63" fmla="*/ 879 h 1319"/>
                    <a:gd name="T64" fmla="*/ 32728 w 2498"/>
                    <a:gd name="T65" fmla="*/ 876 h 1319"/>
                    <a:gd name="T66" fmla="*/ 7460 w 2498"/>
                    <a:gd name="T67" fmla="*/ 831 h 1319"/>
                    <a:gd name="T68" fmla="*/ 1426 w 2498"/>
                    <a:gd name="T69" fmla="*/ 737 h 1319"/>
                    <a:gd name="T70" fmla="*/ 15482 w 2498"/>
                    <a:gd name="T71" fmla="*/ 654 h 1319"/>
                    <a:gd name="T72" fmla="*/ 38567 w 2498"/>
                    <a:gd name="T73" fmla="*/ 600 h 1319"/>
                    <a:gd name="T74" fmla="*/ 67809 w 2498"/>
                    <a:gd name="T75" fmla="*/ 578 h 1319"/>
                    <a:gd name="T76" fmla="*/ 104650 w 2498"/>
                    <a:gd name="T77" fmla="*/ 558 h 1319"/>
                    <a:gd name="T78" fmla="*/ 129700 w 2498"/>
                    <a:gd name="T79" fmla="*/ 503 h 1319"/>
                    <a:gd name="T80" fmla="*/ 139725 w 2498"/>
                    <a:gd name="T81" fmla="*/ 421 h 1319"/>
                    <a:gd name="T82" fmla="*/ 139416 w 2498"/>
                    <a:gd name="T83" fmla="*/ 301 h 1319"/>
                    <a:gd name="T84" fmla="*/ 136975 w 2498"/>
                    <a:gd name="T85" fmla="*/ 166 h 131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498"/>
                    <a:gd name="T130" fmla="*/ 0 h 1319"/>
                    <a:gd name="T131" fmla="*/ 2498 w 2498"/>
                    <a:gd name="T132" fmla="*/ 1319 h 131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498" h="1319">
                      <a:moveTo>
                        <a:pt x="378" y="121"/>
                      </a:moveTo>
                      <a:lnTo>
                        <a:pt x="402" y="114"/>
                      </a:lnTo>
                      <a:lnTo>
                        <a:pt x="435" y="107"/>
                      </a:lnTo>
                      <a:lnTo>
                        <a:pt x="463" y="109"/>
                      </a:lnTo>
                      <a:lnTo>
                        <a:pt x="488" y="117"/>
                      </a:lnTo>
                      <a:lnTo>
                        <a:pt x="514" y="124"/>
                      </a:lnTo>
                      <a:lnTo>
                        <a:pt x="543" y="131"/>
                      </a:lnTo>
                      <a:lnTo>
                        <a:pt x="575" y="139"/>
                      </a:lnTo>
                      <a:lnTo>
                        <a:pt x="599" y="144"/>
                      </a:lnTo>
                      <a:lnTo>
                        <a:pt x="630" y="147"/>
                      </a:lnTo>
                      <a:lnTo>
                        <a:pt x="661" y="144"/>
                      </a:lnTo>
                      <a:lnTo>
                        <a:pt x="687" y="137"/>
                      </a:lnTo>
                      <a:lnTo>
                        <a:pt x="717" y="127"/>
                      </a:lnTo>
                      <a:lnTo>
                        <a:pt x="745" y="114"/>
                      </a:lnTo>
                      <a:lnTo>
                        <a:pt x="771" y="99"/>
                      </a:lnTo>
                      <a:lnTo>
                        <a:pt x="799" y="85"/>
                      </a:lnTo>
                      <a:lnTo>
                        <a:pt x="825" y="69"/>
                      </a:lnTo>
                      <a:lnTo>
                        <a:pt x="857" y="57"/>
                      </a:lnTo>
                      <a:lnTo>
                        <a:pt x="884" y="49"/>
                      </a:lnTo>
                      <a:lnTo>
                        <a:pt x="913" y="47"/>
                      </a:lnTo>
                      <a:lnTo>
                        <a:pt x="941" y="51"/>
                      </a:lnTo>
                      <a:lnTo>
                        <a:pt x="967" y="61"/>
                      </a:lnTo>
                      <a:lnTo>
                        <a:pt x="994" y="81"/>
                      </a:lnTo>
                      <a:lnTo>
                        <a:pt x="1010" y="99"/>
                      </a:lnTo>
                      <a:lnTo>
                        <a:pt x="1018" y="131"/>
                      </a:lnTo>
                      <a:lnTo>
                        <a:pt x="1014" y="166"/>
                      </a:lnTo>
                      <a:lnTo>
                        <a:pt x="1006" y="206"/>
                      </a:lnTo>
                      <a:lnTo>
                        <a:pt x="994" y="248"/>
                      </a:lnTo>
                      <a:lnTo>
                        <a:pt x="984" y="284"/>
                      </a:lnTo>
                      <a:lnTo>
                        <a:pt x="986" y="318"/>
                      </a:lnTo>
                      <a:lnTo>
                        <a:pt x="998" y="353"/>
                      </a:lnTo>
                      <a:lnTo>
                        <a:pt x="1018" y="381"/>
                      </a:lnTo>
                      <a:lnTo>
                        <a:pt x="1038" y="398"/>
                      </a:lnTo>
                      <a:lnTo>
                        <a:pt x="1065" y="408"/>
                      </a:lnTo>
                      <a:lnTo>
                        <a:pt x="1096" y="417"/>
                      </a:lnTo>
                      <a:lnTo>
                        <a:pt x="1138" y="425"/>
                      </a:lnTo>
                      <a:lnTo>
                        <a:pt x="1174" y="431"/>
                      </a:lnTo>
                      <a:lnTo>
                        <a:pt x="1218" y="433"/>
                      </a:lnTo>
                      <a:lnTo>
                        <a:pt x="1258" y="427"/>
                      </a:lnTo>
                      <a:lnTo>
                        <a:pt x="1294" y="421"/>
                      </a:lnTo>
                      <a:lnTo>
                        <a:pt x="1332" y="408"/>
                      </a:lnTo>
                      <a:lnTo>
                        <a:pt x="1366" y="393"/>
                      </a:lnTo>
                      <a:lnTo>
                        <a:pt x="1392" y="375"/>
                      </a:lnTo>
                      <a:lnTo>
                        <a:pt x="1419" y="356"/>
                      </a:lnTo>
                      <a:lnTo>
                        <a:pt x="1439" y="333"/>
                      </a:lnTo>
                      <a:lnTo>
                        <a:pt x="1457" y="306"/>
                      </a:lnTo>
                      <a:lnTo>
                        <a:pt x="1467" y="272"/>
                      </a:lnTo>
                      <a:lnTo>
                        <a:pt x="1469" y="216"/>
                      </a:lnTo>
                      <a:lnTo>
                        <a:pt x="1469" y="174"/>
                      </a:lnTo>
                      <a:lnTo>
                        <a:pt x="1474" y="137"/>
                      </a:lnTo>
                      <a:lnTo>
                        <a:pt x="1486" y="109"/>
                      </a:lnTo>
                      <a:lnTo>
                        <a:pt x="1504" y="85"/>
                      </a:lnTo>
                      <a:lnTo>
                        <a:pt x="1525" y="61"/>
                      </a:lnTo>
                      <a:lnTo>
                        <a:pt x="1551" y="42"/>
                      </a:lnTo>
                      <a:lnTo>
                        <a:pt x="1577" y="27"/>
                      </a:lnTo>
                      <a:lnTo>
                        <a:pt x="1612" y="15"/>
                      </a:lnTo>
                      <a:lnTo>
                        <a:pt x="1647" y="9"/>
                      </a:lnTo>
                      <a:lnTo>
                        <a:pt x="1683" y="5"/>
                      </a:lnTo>
                      <a:lnTo>
                        <a:pt x="1721" y="2"/>
                      </a:lnTo>
                      <a:lnTo>
                        <a:pt x="1761" y="0"/>
                      </a:lnTo>
                      <a:lnTo>
                        <a:pt x="1805" y="2"/>
                      </a:lnTo>
                      <a:lnTo>
                        <a:pt x="1839" y="5"/>
                      </a:lnTo>
                      <a:lnTo>
                        <a:pt x="1870" y="9"/>
                      </a:lnTo>
                      <a:lnTo>
                        <a:pt x="1901" y="15"/>
                      </a:lnTo>
                      <a:lnTo>
                        <a:pt x="1931" y="19"/>
                      </a:lnTo>
                      <a:lnTo>
                        <a:pt x="1964" y="22"/>
                      </a:lnTo>
                      <a:lnTo>
                        <a:pt x="2208" y="29"/>
                      </a:lnTo>
                      <a:lnTo>
                        <a:pt x="2497" y="1318"/>
                      </a:lnTo>
                      <a:lnTo>
                        <a:pt x="342" y="1314"/>
                      </a:lnTo>
                      <a:lnTo>
                        <a:pt x="344" y="1280"/>
                      </a:lnTo>
                      <a:lnTo>
                        <a:pt x="350" y="1250"/>
                      </a:lnTo>
                      <a:lnTo>
                        <a:pt x="358" y="1222"/>
                      </a:lnTo>
                      <a:lnTo>
                        <a:pt x="366" y="1200"/>
                      </a:lnTo>
                      <a:lnTo>
                        <a:pt x="378" y="1175"/>
                      </a:lnTo>
                      <a:lnTo>
                        <a:pt x="394" y="1147"/>
                      </a:lnTo>
                      <a:lnTo>
                        <a:pt x="412" y="1123"/>
                      </a:lnTo>
                      <a:lnTo>
                        <a:pt x="428" y="1103"/>
                      </a:lnTo>
                      <a:lnTo>
                        <a:pt x="449" y="1078"/>
                      </a:lnTo>
                      <a:lnTo>
                        <a:pt x="465" y="1058"/>
                      </a:lnTo>
                      <a:lnTo>
                        <a:pt x="477" y="1033"/>
                      </a:lnTo>
                      <a:lnTo>
                        <a:pt x="486" y="1008"/>
                      </a:lnTo>
                      <a:lnTo>
                        <a:pt x="492" y="970"/>
                      </a:lnTo>
                      <a:lnTo>
                        <a:pt x="490" y="936"/>
                      </a:lnTo>
                      <a:lnTo>
                        <a:pt x="484" y="914"/>
                      </a:lnTo>
                      <a:lnTo>
                        <a:pt x="475" y="891"/>
                      </a:lnTo>
                      <a:lnTo>
                        <a:pt x="461" y="871"/>
                      </a:lnTo>
                      <a:lnTo>
                        <a:pt x="443" y="854"/>
                      </a:lnTo>
                      <a:lnTo>
                        <a:pt x="422" y="844"/>
                      </a:lnTo>
                      <a:lnTo>
                        <a:pt x="396" y="837"/>
                      </a:lnTo>
                      <a:lnTo>
                        <a:pt x="368" y="834"/>
                      </a:lnTo>
                      <a:lnTo>
                        <a:pt x="338" y="837"/>
                      </a:lnTo>
                      <a:lnTo>
                        <a:pt x="310" y="841"/>
                      </a:lnTo>
                      <a:lnTo>
                        <a:pt x="282" y="849"/>
                      </a:lnTo>
                      <a:lnTo>
                        <a:pt x="246" y="861"/>
                      </a:lnTo>
                      <a:lnTo>
                        <a:pt x="215" y="871"/>
                      </a:lnTo>
                      <a:lnTo>
                        <a:pt x="184" y="879"/>
                      </a:lnTo>
                      <a:lnTo>
                        <a:pt x="146" y="884"/>
                      </a:lnTo>
                      <a:lnTo>
                        <a:pt x="116" y="884"/>
                      </a:lnTo>
                      <a:lnTo>
                        <a:pt x="89" y="876"/>
                      </a:lnTo>
                      <a:lnTo>
                        <a:pt x="61" y="866"/>
                      </a:lnTo>
                      <a:lnTo>
                        <a:pt x="40" y="851"/>
                      </a:lnTo>
                      <a:lnTo>
                        <a:pt x="20" y="831"/>
                      </a:lnTo>
                      <a:lnTo>
                        <a:pt x="6" y="801"/>
                      </a:lnTo>
                      <a:lnTo>
                        <a:pt x="0" y="769"/>
                      </a:lnTo>
                      <a:lnTo>
                        <a:pt x="4" y="737"/>
                      </a:lnTo>
                      <a:lnTo>
                        <a:pt x="14" y="704"/>
                      </a:lnTo>
                      <a:lnTo>
                        <a:pt x="24" y="680"/>
                      </a:lnTo>
                      <a:lnTo>
                        <a:pt x="42" y="654"/>
                      </a:lnTo>
                      <a:lnTo>
                        <a:pt x="61" y="632"/>
                      </a:lnTo>
                      <a:lnTo>
                        <a:pt x="81" y="618"/>
                      </a:lnTo>
                      <a:lnTo>
                        <a:pt x="105" y="600"/>
                      </a:lnTo>
                      <a:lnTo>
                        <a:pt x="130" y="590"/>
                      </a:lnTo>
                      <a:lnTo>
                        <a:pt x="156" y="582"/>
                      </a:lnTo>
                      <a:lnTo>
                        <a:pt x="184" y="578"/>
                      </a:lnTo>
                      <a:lnTo>
                        <a:pt x="218" y="570"/>
                      </a:lnTo>
                      <a:lnTo>
                        <a:pt x="254" y="565"/>
                      </a:lnTo>
                      <a:lnTo>
                        <a:pt x="284" y="558"/>
                      </a:lnTo>
                      <a:lnTo>
                        <a:pt x="314" y="542"/>
                      </a:lnTo>
                      <a:lnTo>
                        <a:pt x="335" y="525"/>
                      </a:lnTo>
                      <a:lnTo>
                        <a:pt x="352" y="503"/>
                      </a:lnTo>
                      <a:lnTo>
                        <a:pt x="366" y="478"/>
                      </a:lnTo>
                      <a:lnTo>
                        <a:pt x="374" y="453"/>
                      </a:lnTo>
                      <a:lnTo>
                        <a:pt x="380" y="421"/>
                      </a:lnTo>
                      <a:lnTo>
                        <a:pt x="382" y="378"/>
                      </a:lnTo>
                      <a:lnTo>
                        <a:pt x="380" y="341"/>
                      </a:lnTo>
                      <a:lnTo>
                        <a:pt x="378" y="301"/>
                      </a:lnTo>
                      <a:lnTo>
                        <a:pt x="376" y="258"/>
                      </a:lnTo>
                      <a:lnTo>
                        <a:pt x="374" y="208"/>
                      </a:lnTo>
                      <a:lnTo>
                        <a:pt x="372" y="166"/>
                      </a:lnTo>
                      <a:lnTo>
                        <a:pt x="374" y="139"/>
                      </a:lnTo>
                      <a:lnTo>
                        <a:pt x="378" y="121"/>
                      </a:lnTo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C"/>
                </a:p>
              </p:txBody>
            </p:sp>
            <p:sp>
              <p:nvSpPr>
                <p:cNvPr id="13332" name="Rectangle 58"/>
                <p:cNvSpPr>
                  <a:spLocks noChangeArrowheads="1"/>
                </p:cNvSpPr>
                <p:nvPr/>
              </p:nvSpPr>
              <p:spPr bwMode="auto">
                <a:xfrm>
                  <a:off x="3535" y="4052"/>
                  <a:ext cx="2178" cy="253"/>
                </a:xfrm>
                <a:prstGeom prst="rect">
                  <a:avLst/>
                </a:prstGeom>
                <a:solidFill>
                  <a:srgbClr val="0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C"/>
                </a:p>
              </p:txBody>
            </p:sp>
          </p:grpSp>
          <p:grpSp>
            <p:nvGrpSpPr>
              <p:cNvPr id="13327" name="Group 59"/>
              <p:cNvGrpSpPr>
                <a:grpSpLocks/>
              </p:cNvGrpSpPr>
              <p:nvPr/>
            </p:nvGrpSpPr>
            <p:grpSpPr bwMode="auto">
              <a:xfrm>
                <a:off x="2715" y="2778"/>
                <a:ext cx="2311" cy="1533"/>
                <a:chOff x="2715" y="2778"/>
                <a:chExt cx="2311" cy="1533"/>
              </a:xfrm>
            </p:grpSpPr>
            <p:sp>
              <p:nvSpPr>
                <p:cNvPr id="13329" name="Freeform 60"/>
                <p:cNvSpPr>
                  <a:spLocks/>
                </p:cNvSpPr>
                <p:nvPr/>
              </p:nvSpPr>
              <p:spPr bwMode="auto">
                <a:xfrm>
                  <a:off x="2715" y="2778"/>
                  <a:ext cx="2305" cy="1294"/>
                </a:xfrm>
                <a:custGeom>
                  <a:avLst/>
                  <a:gdLst>
                    <a:gd name="T0" fmla="*/ 401 w 2305"/>
                    <a:gd name="T1" fmla="*/ 105 h 1294"/>
                    <a:gd name="T2" fmla="*/ 474 w 2305"/>
                    <a:gd name="T3" fmla="*/ 122 h 1294"/>
                    <a:gd name="T4" fmla="*/ 553 w 2305"/>
                    <a:gd name="T5" fmla="*/ 142 h 1294"/>
                    <a:gd name="T6" fmla="*/ 634 w 2305"/>
                    <a:gd name="T7" fmla="*/ 134 h 1294"/>
                    <a:gd name="T8" fmla="*/ 711 w 2305"/>
                    <a:gd name="T9" fmla="*/ 97 h 1294"/>
                    <a:gd name="T10" fmla="*/ 791 w 2305"/>
                    <a:gd name="T11" fmla="*/ 56 h 1294"/>
                    <a:gd name="T12" fmla="*/ 868 w 2305"/>
                    <a:gd name="T13" fmla="*/ 50 h 1294"/>
                    <a:gd name="T14" fmla="*/ 932 w 2305"/>
                    <a:gd name="T15" fmla="*/ 97 h 1294"/>
                    <a:gd name="T16" fmla="*/ 928 w 2305"/>
                    <a:gd name="T17" fmla="*/ 202 h 1294"/>
                    <a:gd name="T18" fmla="*/ 909 w 2305"/>
                    <a:gd name="T19" fmla="*/ 312 h 1294"/>
                    <a:gd name="T20" fmla="*/ 958 w 2305"/>
                    <a:gd name="T21" fmla="*/ 390 h 1294"/>
                    <a:gd name="T22" fmla="*/ 1050 w 2305"/>
                    <a:gd name="T23" fmla="*/ 417 h 1294"/>
                    <a:gd name="T24" fmla="*/ 1161 w 2305"/>
                    <a:gd name="T25" fmla="*/ 419 h 1294"/>
                    <a:gd name="T26" fmla="*/ 1260 w 2305"/>
                    <a:gd name="T27" fmla="*/ 386 h 1294"/>
                    <a:gd name="T28" fmla="*/ 1328 w 2305"/>
                    <a:gd name="T29" fmla="*/ 327 h 1294"/>
                    <a:gd name="T30" fmla="*/ 1355 w 2305"/>
                    <a:gd name="T31" fmla="*/ 212 h 1294"/>
                    <a:gd name="T32" fmla="*/ 1371 w 2305"/>
                    <a:gd name="T33" fmla="*/ 107 h 1294"/>
                    <a:gd name="T34" fmla="*/ 1431 w 2305"/>
                    <a:gd name="T35" fmla="*/ 41 h 1294"/>
                    <a:gd name="T36" fmla="*/ 1519 w 2305"/>
                    <a:gd name="T37" fmla="*/ 9 h 1294"/>
                    <a:gd name="T38" fmla="*/ 1625 w 2305"/>
                    <a:gd name="T39" fmla="*/ 0 h 1294"/>
                    <a:gd name="T40" fmla="*/ 1725 w 2305"/>
                    <a:gd name="T41" fmla="*/ 9 h 1294"/>
                    <a:gd name="T42" fmla="*/ 1812 w 2305"/>
                    <a:gd name="T43" fmla="*/ 21 h 1294"/>
                    <a:gd name="T44" fmla="*/ 315 w 2305"/>
                    <a:gd name="T45" fmla="*/ 1289 h 1294"/>
                    <a:gd name="T46" fmla="*/ 330 w 2305"/>
                    <a:gd name="T47" fmla="*/ 1199 h 1294"/>
                    <a:gd name="T48" fmla="*/ 364 w 2305"/>
                    <a:gd name="T49" fmla="*/ 1125 h 1294"/>
                    <a:gd name="T50" fmla="*/ 414 w 2305"/>
                    <a:gd name="T51" fmla="*/ 1057 h 1294"/>
                    <a:gd name="T52" fmla="*/ 448 w 2305"/>
                    <a:gd name="T53" fmla="*/ 989 h 1294"/>
                    <a:gd name="T54" fmla="*/ 447 w 2305"/>
                    <a:gd name="T55" fmla="*/ 897 h 1294"/>
                    <a:gd name="T56" fmla="*/ 408 w 2305"/>
                    <a:gd name="T57" fmla="*/ 838 h 1294"/>
                    <a:gd name="T58" fmla="*/ 339 w 2305"/>
                    <a:gd name="T59" fmla="*/ 818 h 1294"/>
                    <a:gd name="T60" fmla="*/ 260 w 2305"/>
                    <a:gd name="T61" fmla="*/ 833 h 1294"/>
                    <a:gd name="T62" fmla="*/ 170 w 2305"/>
                    <a:gd name="T63" fmla="*/ 862 h 1294"/>
                    <a:gd name="T64" fmla="*/ 82 w 2305"/>
                    <a:gd name="T65" fmla="*/ 860 h 1294"/>
                    <a:gd name="T66" fmla="*/ 18 w 2305"/>
                    <a:gd name="T67" fmla="*/ 815 h 1294"/>
                    <a:gd name="T68" fmla="*/ 3 w 2305"/>
                    <a:gd name="T69" fmla="*/ 723 h 1294"/>
                    <a:gd name="T70" fmla="*/ 39 w 2305"/>
                    <a:gd name="T71" fmla="*/ 642 h 1294"/>
                    <a:gd name="T72" fmla="*/ 97 w 2305"/>
                    <a:gd name="T73" fmla="*/ 589 h 1294"/>
                    <a:gd name="T74" fmla="*/ 170 w 2305"/>
                    <a:gd name="T75" fmla="*/ 567 h 1294"/>
                    <a:gd name="T76" fmla="*/ 262 w 2305"/>
                    <a:gd name="T77" fmla="*/ 547 h 1294"/>
                    <a:gd name="T78" fmla="*/ 325 w 2305"/>
                    <a:gd name="T79" fmla="*/ 493 h 1294"/>
                    <a:gd name="T80" fmla="*/ 351 w 2305"/>
                    <a:gd name="T81" fmla="*/ 413 h 1294"/>
                    <a:gd name="T82" fmla="*/ 349 w 2305"/>
                    <a:gd name="T83" fmla="*/ 296 h 1294"/>
                    <a:gd name="T84" fmla="*/ 343 w 2305"/>
                    <a:gd name="T85" fmla="*/ 163 h 129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305"/>
                    <a:gd name="T130" fmla="*/ 0 h 1294"/>
                    <a:gd name="T131" fmla="*/ 2305 w 2305"/>
                    <a:gd name="T132" fmla="*/ 1294 h 129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305" h="1294">
                      <a:moveTo>
                        <a:pt x="349" y="119"/>
                      </a:moveTo>
                      <a:lnTo>
                        <a:pt x="371" y="112"/>
                      </a:lnTo>
                      <a:lnTo>
                        <a:pt x="401" y="105"/>
                      </a:lnTo>
                      <a:lnTo>
                        <a:pt x="427" y="107"/>
                      </a:lnTo>
                      <a:lnTo>
                        <a:pt x="450" y="114"/>
                      </a:lnTo>
                      <a:lnTo>
                        <a:pt x="474" y="122"/>
                      </a:lnTo>
                      <a:lnTo>
                        <a:pt x="501" y="129"/>
                      </a:lnTo>
                      <a:lnTo>
                        <a:pt x="530" y="136"/>
                      </a:lnTo>
                      <a:lnTo>
                        <a:pt x="553" y="142"/>
                      </a:lnTo>
                      <a:lnTo>
                        <a:pt x="582" y="144"/>
                      </a:lnTo>
                      <a:lnTo>
                        <a:pt x="609" y="142"/>
                      </a:lnTo>
                      <a:lnTo>
                        <a:pt x="634" y="134"/>
                      </a:lnTo>
                      <a:lnTo>
                        <a:pt x="662" y="124"/>
                      </a:lnTo>
                      <a:lnTo>
                        <a:pt x="688" y="112"/>
                      </a:lnTo>
                      <a:lnTo>
                        <a:pt x="711" y="97"/>
                      </a:lnTo>
                      <a:lnTo>
                        <a:pt x="737" y="83"/>
                      </a:lnTo>
                      <a:lnTo>
                        <a:pt x="761" y="68"/>
                      </a:lnTo>
                      <a:lnTo>
                        <a:pt x="791" y="56"/>
                      </a:lnTo>
                      <a:lnTo>
                        <a:pt x="815" y="48"/>
                      </a:lnTo>
                      <a:lnTo>
                        <a:pt x="842" y="46"/>
                      </a:lnTo>
                      <a:lnTo>
                        <a:pt x="868" y="50"/>
                      </a:lnTo>
                      <a:lnTo>
                        <a:pt x="893" y="60"/>
                      </a:lnTo>
                      <a:lnTo>
                        <a:pt x="917" y="80"/>
                      </a:lnTo>
                      <a:lnTo>
                        <a:pt x="932" y="97"/>
                      </a:lnTo>
                      <a:lnTo>
                        <a:pt x="939" y="129"/>
                      </a:lnTo>
                      <a:lnTo>
                        <a:pt x="935" y="163"/>
                      </a:lnTo>
                      <a:lnTo>
                        <a:pt x="928" y="202"/>
                      </a:lnTo>
                      <a:lnTo>
                        <a:pt x="917" y="244"/>
                      </a:lnTo>
                      <a:lnTo>
                        <a:pt x="908" y="278"/>
                      </a:lnTo>
                      <a:lnTo>
                        <a:pt x="909" y="312"/>
                      </a:lnTo>
                      <a:lnTo>
                        <a:pt x="921" y="347"/>
                      </a:lnTo>
                      <a:lnTo>
                        <a:pt x="939" y="374"/>
                      </a:lnTo>
                      <a:lnTo>
                        <a:pt x="958" y="390"/>
                      </a:lnTo>
                      <a:lnTo>
                        <a:pt x="983" y="400"/>
                      </a:lnTo>
                      <a:lnTo>
                        <a:pt x="1011" y="410"/>
                      </a:lnTo>
                      <a:lnTo>
                        <a:pt x="1050" y="417"/>
                      </a:lnTo>
                      <a:lnTo>
                        <a:pt x="1084" y="423"/>
                      </a:lnTo>
                      <a:lnTo>
                        <a:pt x="1124" y="425"/>
                      </a:lnTo>
                      <a:lnTo>
                        <a:pt x="1161" y="419"/>
                      </a:lnTo>
                      <a:lnTo>
                        <a:pt x="1194" y="413"/>
                      </a:lnTo>
                      <a:lnTo>
                        <a:pt x="1229" y="400"/>
                      </a:lnTo>
                      <a:lnTo>
                        <a:pt x="1260" y="386"/>
                      </a:lnTo>
                      <a:lnTo>
                        <a:pt x="1285" y="368"/>
                      </a:lnTo>
                      <a:lnTo>
                        <a:pt x="1309" y="349"/>
                      </a:lnTo>
                      <a:lnTo>
                        <a:pt x="1328" y="327"/>
                      </a:lnTo>
                      <a:lnTo>
                        <a:pt x="1344" y="300"/>
                      </a:lnTo>
                      <a:lnTo>
                        <a:pt x="1354" y="266"/>
                      </a:lnTo>
                      <a:lnTo>
                        <a:pt x="1355" y="212"/>
                      </a:lnTo>
                      <a:lnTo>
                        <a:pt x="1355" y="171"/>
                      </a:lnTo>
                      <a:lnTo>
                        <a:pt x="1360" y="134"/>
                      </a:lnTo>
                      <a:lnTo>
                        <a:pt x="1371" y="107"/>
                      </a:lnTo>
                      <a:lnTo>
                        <a:pt x="1388" y="83"/>
                      </a:lnTo>
                      <a:lnTo>
                        <a:pt x="1407" y="60"/>
                      </a:lnTo>
                      <a:lnTo>
                        <a:pt x="1431" y="41"/>
                      </a:lnTo>
                      <a:lnTo>
                        <a:pt x="1455" y="27"/>
                      </a:lnTo>
                      <a:lnTo>
                        <a:pt x="1488" y="15"/>
                      </a:lnTo>
                      <a:lnTo>
                        <a:pt x="1519" y="9"/>
                      </a:lnTo>
                      <a:lnTo>
                        <a:pt x="1553" y="5"/>
                      </a:lnTo>
                      <a:lnTo>
                        <a:pt x="1588" y="2"/>
                      </a:lnTo>
                      <a:lnTo>
                        <a:pt x="1625" y="0"/>
                      </a:lnTo>
                      <a:lnTo>
                        <a:pt x="1666" y="2"/>
                      </a:lnTo>
                      <a:lnTo>
                        <a:pt x="1697" y="5"/>
                      </a:lnTo>
                      <a:lnTo>
                        <a:pt x="1725" y="9"/>
                      </a:lnTo>
                      <a:lnTo>
                        <a:pt x="1754" y="15"/>
                      </a:lnTo>
                      <a:lnTo>
                        <a:pt x="1782" y="19"/>
                      </a:lnTo>
                      <a:lnTo>
                        <a:pt x="1812" y="21"/>
                      </a:lnTo>
                      <a:lnTo>
                        <a:pt x="2037" y="29"/>
                      </a:lnTo>
                      <a:lnTo>
                        <a:pt x="2304" y="1293"/>
                      </a:lnTo>
                      <a:lnTo>
                        <a:pt x="315" y="1289"/>
                      </a:lnTo>
                      <a:lnTo>
                        <a:pt x="317" y="1256"/>
                      </a:lnTo>
                      <a:lnTo>
                        <a:pt x="323" y="1226"/>
                      </a:lnTo>
                      <a:lnTo>
                        <a:pt x="330" y="1199"/>
                      </a:lnTo>
                      <a:lnTo>
                        <a:pt x="338" y="1178"/>
                      </a:lnTo>
                      <a:lnTo>
                        <a:pt x="349" y="1153"/>
                      </a:lnTo>
                      <a:lnTo>
                        <a:pt x="364" y="1125"/>
                      </a:lnTo>
                      <a:lnTo>
                        <a:pt x="380" y="1102"/>
                      </a:lnTo>
                      <a:lnTo>
                        <a:pt x="395" y="1082"/>
                      </a:lnTo>
                      <a:lnTo>
                        <a:pt x="414" y="1057"/>
                      </a:lnTo>
                      <a:lnTo>
                        <a:pt x="429" y="1038"/>
                      </a:lnTo>
                      <a:lnTo>
                        <a:pt x="440" y="1014"/>
                      </a:lnTo>
                      <a:lnTo>
                        <a:pt x="448" y="989"/>
                      </a:lnTo>
                      <a:lnTo>
                        <a:pt x="454" y="952"/>
                      </a:lnTo>
                      <a:lnTo>
                        <a:pt x="452" y="918"/>
                      </a:lnTo>
                      <a:lnTo>
                        <a:pt x="447" y="897"/>
                      </a:lnTo>
                      <a:lnTo>
                        <a:pt x="438" y="874"/>
                      </a:lnTo>
                      <a:lnTo>
                        <a:pt x="425" y="854"/>
                      </a:lnTo>
                      <a:lnTo>
                        <a:pt x="408" y="838"/>
                      </a:lnTo>
                      <a:lnTo>
                        <a:pt x="390" y="828"/>
                      </a:lnTo>
                      <a:lnTo>
                        <a:pt x="365" y="821"/>
                      </a:lnTo>
                      <a:lnTo>
                        <a:pt x="339" y="818"/>
                      </a:lnTo>
                      <a:lnTo>
                        <a:pt x="311" y="821"/>
                      </a:lnTo>
                      <a:lnTo>
                        <a:pt x="286" y="825"/>
                      </a:lnTo>
                      <a:lnTo>
                        <a:pt x="260" y="833"/>
                      </a:lnTo>
                      <a:lnTo>
                        <a:pt x="227" y="845"/>
                      </a:lnTo>
                      <a:lnTo>
                        <a:pt x="199" y="854"/>
                      </a:lnTo>
                      <a:lnTo>
                        <a:pt x="170" y="862"/>
                      </a:lnTo>
                      <a:lnTo>
                        <a:pt x="135" y="867"/>
                      </a:lnTo>
                      <a:lnTo>
                        <a:pt x="107" y="867"/>
                      </a:lnTo>
                      <a:lnTo>
                        <a:pt x="82" y="860"/>
                      </a:lnTo>
                      <a:lnTo>
                        <a:pt x="56" y="850"/>
                      </a:lnTo>
                      <a:lnTo>
                        <a:pt x="37" y="835"/>
                      </a:lnTo>
                      <a:lnTo>
                        <a:pt x="18" y="815"/>
                      </a:lnTo>
                      <a:lnTo>
                        <a:pt x="5" y="786"/>
                      </a:lnTo>
                      <a:lnTo>
                        <a:pt x="0" y="754"/>
                      </a:lnTo>
                      <a:lnTo>
                        <a:pt x="3" y="723"/>
                      </a:lnTo>
                      <a:lnTo>
                        <a:pt x="13" y="690"/>
                      </a:lnTo>
                      <a:lnTo>
                        <a:pt x="22" y="667"/>
                      </a:lnTo>
                      <a:lnTo>
                        <a:pt x="39" y="642"/>
                      </a:lnTo>
                      <a:lnTo>
                        <a:pt x="56" y="620"/>
                      </a:lnTo>
                      <a:lnTo>
                        <a:pt x="75" y="606"/>
                      </a:lnTo>
                      <a:lnTo>
                        <a:pt x="97" y="589"/>
                      </a:lnTo>
                      <a:lnTo>
                        <a:pt x="120" y="579"/>
                      </a:lnTo>
                      <a:lnTo>
                        <a:pt x="144" y="571"/>
                      </a:lnTo>
                      <a:lnTo>
                        <a:pt x="170" y="567"/>
                      </a:lnTo>
                      <a:lnTo>
                        <a:pt x="201" y="559"/>
                      </a:lnTo>
                      <a:lnTo>
                        <a:pt x="234" y="554"/>
                      </a:lnTo>
                      <a:lnTo>
                        <a:pt x="262" y="547"/>
                      </a:lnTo>
                      <a:lnTo>
                        <a:pt x="290" y="532"/>
                      </a:lnTo>
                      <a:lnTo>
                        <a:pt x="309" y="515"/>
                      </a:lnTo>
                      <a:lnTo>
                        <a:pt x="325" y="493"/>
                      </a:lnTo>
                      <a:lnTo>
                        <a:pt x="338" y="469"/>
                      </a:lnTo>
                      <a:lnTo>
                        <a:pt x="345" y="444"/>
                      </a:lnTo>
                      <a:lnTo>
                        <a:pt x="351" y="413"/>
                      </a:lnTo>
                      <a:lnTo>
                        <a:pt x="352" y="370"/>
                      </a:lnTo>
                      <a:lnTo>
                        <a:pt x="351" y="335"/>
                      </a:lnTo>
                      <a:lnTo>
                        <a:pt x="349" y="296"/>
                      </a:lnTo>
                      <a:lnTo>
                        <a:pt x="347" y="253"/>
                      </a:lnTo>
                      <a:lnTo>
                        <a:pt x="345" y="205"/>
                      </a:lnTo>
                      <a:lnTo>
                        <a:pt x="343" y="163"/>
                      </a:lnTo>
                      <a:lnTo>
                        <a:pt x="345" y="136"/>
                      </a:lnTo>
                      <a:lnTo>
                        <a:pt x="349" y="119"/>
                      </a:lnTo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C"/>
                </a:p>
              </p:txBody>
            </p:sp>
            <p:sp>
              <p:nvSpPr>
                <p:cNvPr id="13330" name="Rectangle 61"/>
                <p:cNvSpPr>
                  <a:spLocks noChangeArrowheads="1"/>
                </p:cNvSpPr>
                <p:nvPr/>
              </p:nvSpPr>
              <p:spPr bwMode="auto">
                <a:xfrm>
                  <a:off x="3017" y="4062"/>
                  <a:ext cx="2009" cy="249"/>
                </a:xfrm>
                <a:prstGeom prst="rect">
                  <a:avLst/>
                </a:prstGeom>
                <a:solidFill>
                  <a:srgbClr val="0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C"/>
                </a:p>
              </p:txBody>
            </p:sp>
          </p:grpSp>
          <p:sp>
            <p:nvSpPr>
              <p:cNvPr id="13328" name="Rectangle 62"/>
              <p:cNvSpPr>
                <a:spLocks noChangeArrowheads="1"/>
              </p:cNvSpPr>
              <p:nvPr/>
            </p:nvSpPr>
            <p:spPr bwMode="auto">
              <a:xfrm>
                <a:off x="3195" y="3341"/>
                <a:ext cx="2554" cy="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hangingPunct="0"/>
                <a:r>
                  <a:rPr lang="es-ES_tradnl" sz="2400" b="1">
                    <a:solidFill>
                      <a:schemeClr val="bg1"/>
                    </a:solidFill>
                  </a:rPr>
                  <a:t>Continuidad de </a:t>
                </a:r>
              </a:p>
              <a:p>
                <a:pPr defTabSz="762000" eaLnBrk="0" hangingPunct="0"/>
                <a:r>
                  <a:rPr lang="es-ES_tradnl" sz="2400" b="1">
                    <a:solidFill>
                      <a:schemeClr val="bg1"/>
                    </a:solidFill>
                  </a:rPr>
                  <a:t>procesos</a:t>
                </a:r>
              </a:p>
            </p:txBody>
          </p:sp>
        </p:grpSp>
        <p:sp>
          <p:nvSpPr>
            <p:cNvPr id="13325" name="Oval 63"/>
            <p:cNvSpPr>
              <a:spLocks noChangeArrowheads="1"/>
            </p:cNvSpPr>
            <p:nvPr/>
          </p:nvSpPr>
          <p:spPr bwMode="auto">
            <a:xfrm>
              <a:off x="4032" y="2688"/>
              <a:ext cx="480" cy="480"/>
            </a:xfrm>
            <a:prstGeom prst="ellipse">
              <a:avLst/>
            </a:prstGeom>
            <a:solidFill>
              <a:srgbClr val="04F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425354661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6"/>
          <p:cNvSpPr txBox="1">
            <a:spLocks noChangeArrowheads="1"/>
          </p:cNvSpPr>
          <p:nvPr/>
        </p:nvSpPr>
        <p:spPr bwMode="auto">
          <a:xfrm>
            <a:off x="7206562" y="1308101"/>
            <a:ext cx="415851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4800" b="1">
                <a:solidFill>
                  <a:srgbClr val="FFFF00"/>
                </a:solidFill>
              </a:rPr>
              <a:t>Logros</a:t>
            </a:r>
          </a:p>
          <a:p>
            <a:pPr algn="ctr" eaLnBrk="1" hangingPunct="1"/>
            <a:r>
              <a:rPr lang="es-ES_tradnl" sz="4800" b="1">
                <a:solidFill>
                  <a:srgbClr val="FFFF00"/>
                </a:solidFill>
              </a:rPr>
              <a:t> por alcanzar </a:t>
            </a:r>
          </a:p>
          <a:p>
            <a:pPr algn="ctr" eaLnBrk="1" hangingPunct="1"/>
            <a:r>
              <a:rPr lang="es-ES_tradnl" sz="4800" b="1">
                <a:solidFill>
                  <a:srgbClr val="FFFF00"/>
                </a:solidFill>
              </a:rPr>
              <a:t>en </a:t>
            </a:r>
          </a:p>
          <a:p>
            <a:pPr algn="ctr" eaLnBrk="1" hangingPunct="1"/>
            <a:r>
              <a:rPr lang="es-ES_tradnl" sz="4800" b="1">
                <a:solidFill>
                  <a:srgbClr val="FFFF00"/>
                </a:solidFill>
              </a:rPr>
              <a:t>Fitosanidad</a:t>
            </a:r>
          </a:p>
        </p:txBody>
      </p:sp>
      <p:graphicFrame>
        <p:nvGraphicFramePr>
          <p:cNvPr id="16387" name="Object 1027"/>
          <p:cNvGraphicFramePr>
            <a:graphicFrameLocks noChangeAspect="1"/>
          </p:cNvGraphicFramePr>
          <p:nvPr/>
        </p:nvGraphicFramePr>
        <p:xfrm>
          <a:off x="101601" y="923926"/>
          <a:ext cx="6692900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Imagen" r:id="rId3" imgW="3857725" imgH="3914847" progId="MS_ClipArt_Gallery.2">
                  <p:embed/>
                </p:oleObj>
              </mc:Choice>
              <mc:Fallback>
                <p:oleObj name="Imagen" r:id="rId3" imgW="3857725" imgH="391484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1" y="923926"/>
                        <a:ext cx="6692900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5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381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D0497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192000" cy="6642839"/>
          </a:xfrm>
          <a:prstGeom prst="rect">
            <a:avLst/>
          </a:prstGeom>
          <a:solidFill>
            <a:srgbClr val="FFFF99"/>
          </a:solidFill>
          <a:ln w="57150">
            <a:solidFill>
              <a:srgbClr val="660033"/>
            </a:solidFill>
            <a:miter lim="800000"/>
            <a:headEnd/>
            <a:tailEnd/>
          </a:ln>
        </p:spPr>
      </p:pic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3215218" y="2667000"/>
            <a:ext cx="8257116" cy="3086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57150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CUAL ES EL</a:t>
            </a:r>
          </a:p>
          <a:p>
            <a:pPr algn="ctr"/>
            <a:r>
              <a:rPr lang="es-EC" sz="3600" kern="10">
                <a:ln w="57150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KNOW HOW TECNOLOGICO?</a:t>
            </a:r>
          </a:p>
        </p:txBody>
      </p:sp>
    </p:spTree>
    <p:extLst>
      <p:ext uri="{BB962C8B-B14F-4D97-AF65-F5344CB8AC3E}">
        <p14:creationId xmlns:p14="http://schemas.microsoft.com/office/powerpoint/2010/main" val="4121567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338"/>
            <a:ext cx="121920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1 CuadroTexto"/>
          <p:cNvSpPr txBox="1">
            <a:spLocks noChangeArrowheads="1"/>
          </p:cNvSpPr>
          <p:nvPr/>
        </p:nvSpPr>
        <p:spPr bwMode="auto">
          <a:xfrm>
            <a:off x="2277534" y="366713"/>
            <a:ext cx="9455151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C" sz="3600" b="1"/>
              <a:t>VERTIENTES</a:t>
            </a:r>
          </a:p>
        </p:txBody>
      </p:sp>
      <p:sp>
        <p:nvSpPr>
          <p:cNvPr id="22532" name="2 CuadroTexto"/>
          <p:cNvSpPr txBox="1">
            <a:spLocks noChangeArrowheads="1"/>
          </p:cNvSpPr>
          <p:nvPr/>
        </p:nvSpPr>
        <p:spPr bwMode="auto">
          <a:xfrm>
            <a:off x="0" y="1196976"/>
            <a:ext cx="12192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s-EC" sz="3600" b="1" dirty="0" smtClean="0"/>
              <a:t>Sistemas de diagnóstico a través de TIC y acople del análisis instrumental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s-EC" sz="3600" b="1" dirty="0" smtClean="0"/>
              <a:t>Sistemas de alerta y predicción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s-EC" sz="3600" b="1" dirty="0" smtClean="0"/>
              <a:t>Aplicaciones de la  biotecnología, ingeniería genética y biología molecular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s-EC" sz="3600" b="1" dirty="0" smtClean="0"/>
              <a:t>Inducción de inmunidad en plantas: Elicitores (Fitoalexinas)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s-EC" sz="3600" b="1" dirty="0" smtClean="0"/>
              <a:t>MANEJO DE AGROECOSISTEMAS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s-EC" sz="3200" b="1" dirty="0" smtClean="0"/>
          </a:p>
        </p:txBody>
      </p:sp>
      <p:pic>
        <p:nvPicPr>
          <p:cNvPr id="18437" name="Picture 23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5229224"/>
            <a:ext cx="379094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338"/>
            <a:ext cx="12192000" cy="701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1 CuadroTexto"/>
          <p:cNvSpPr txBox="1">
            <a:spLocks noChangeArrowheads="1"/>
          </p:cNvSpPr>
          <p:nvPr/>
        </p:nvSpPr>
        <p:spPr bwMode="auto">
          <a:xfrm>
            <a:off x="2277534" y="366713"/>
            <a:ext cx="9455151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C" sz="3600" b="1" dirty="0"/>
              <a:t>EJES </a:t>
            </a:r>
            <a:r>
              <a:rPr lang="es-EC" sz="3600" b="1" dirty="0" smtClean="0"/>
              <a:t>TEMATICOS (1 y 2)</a:t>
            </a:r>
            <a:endParaRPr lang="es-EC" sz="3600" b="1" dirty="0"/>
          </a:p>
        </p:txBody>
      </p:sp>
      <p:sp>
        <p:nvSpPr>
          <p:cNvPr id="19460" name="2 CuadroTexto"/>
          <p:cNvSpPr txBox="1">
            <a:spLocks noChangeArrowheads="1"/>
          </p:cNvSpPr>
          <p:nvPr/>
        </p:nvSpPr>
        <p:spPr bwMode="auto">
          <a:xfrm>
            <a:off x="0" y="1611314"/>
            <a:ext cx="12192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s-EC" sz="4000" b="1" dirty="0"/>
              <a:t>Diagnóstico de Plagas por procesamiento de imágenes </a:t>
            </a:r>
            <a:r>
              <a:rPr lang="es-EC" sz="4000" b="1" dirty="0" smtClean="0"/>
              <a:t>por </a:t>
            </a:r>
            <a:r>
              <a:rPr lang="es-EC" sz="4000" b="1" dirty="0"/>
              <a:t>microscopia computarizada acoplada a métodos físico-químicos y de biología molecular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s-EC" sz="4000" b="1" dirty="0"/>
              <a:t>Predicción de Plagas por modelación matemática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s-EC" sz="4000" b="1" dirty="0"/>
              <a:t>Estudios de Epifitias</a:t>
            </a:r>
          </a:p>
        </p:txBody>
      </p:sp>
      <p:pic>
        <p:nvPicPr>
          <p:cNvPr id="19461" name="Picture 23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18" y="5013324"/>
            <a:ext cx="331258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4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671" y="538619"/>
            <a:ext cx="10790129" cy="1215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 smtClean="0"/>
              <a:t>Diagnóstico Fitosanitario por procesamiento de imágenes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76614" y="1979111"/>
            <a:ext cx="10577186" cy="4197851"/>
          </a:xfrm>
        </p:spPr>
        <p:txBody>
          <a:bodyPr/>
          <a:lstStyle/>
          <a:p>
            <a:pPr eaLnBrk="1" hangingPunct="1"/>
            <a:r>
              <a:rPr lang="es-ES" sz="3600" b="1" dirty="0" smtClean="0"/>
              <a:t>Venación de alas y élitros de los insectos</a:t>
            </a:r>
          </a:p>
          <a:p>
            <a:pPr eaLnBrk="1" hangingPunct="1"/>
            <a:r>
              <a:rPr lang="es-ES" sz="3600" b="1" dirty="0" smtClean="0"/>
              <a:t>Morfología y </a:t>
            </a:r>
            <a:r>
              <a:rPr lang="es-ES" sz="3600" b="1" dirty="0" smtClean="0"/>
              <a:t>coloración de colonias </a:t>
            </a:r>
            <a:r>
              <a:rPr lang="es-ES" sz="3600" b="1" dirty="0" smtClean="0"/>
              <a:t>bacterianas </a:t>
            </a:r>
            <a:endParaRPr lang="es-ES" sz="3600" b="1" dirty="0" smtClean="0"/>
          </a:p>
          <a:p>
            <a:pPr eaLnBrk="1" hangingPunct="1"/>
            <a:r>
              <a:rPr lang="es-ES" sz="3600" b="1" dirty="0" smtClean="0"/>
              <a:t>Morfología, de micelios, talos, hifas y cuerpos fructíferos de </a:t>
            </a:r>
            <a:r>
              <a:rPr lang="es-ES" sz="3600" b="1" dirty="0" smtClean="0"/>
              <a:t>hongos</a:t>
            </a:r>
            <a:endParaRPr lang="es-ES" sz="3600" b="1" dirty="0" smtClean="0"/>
          </a:p>
          <a:p>
            <a:pPr eaLnBrk="1" hangingPunct="1"/>
            <a:r>
              <a:rPr lang="es-ES" sz="3600" b="1" dirty="0" smtClean="0"/>
              <a:t>Corte perianal de nematodos</a:t>
            </a:r>
          </a:p>
        </p:txBody>
      </p:sp>
    </p:spTree>
    <p:extLst>
      <p:ext uri="{BB962C8B-B14F-4D97-AF65-F5344CB8AC3E}">
        <p14:creationId xmlns:p14="http://schemas.microsoft.com/office/powerpoint/2010/main" val="22381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488671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77447" y="1102290"/>
            <a:ext cx="1035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VENACION DE ALAS Y ELITROS DE LOS INSECTOS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21250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2" descr="Descripción: Resultado de imagen para Patrones perianales de nemato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1414"/>
            <a:ext cx="85979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1 CuadroTexto"/>
          <p:cNvSpPr txBox="1">
            <a:spLocks noChangeArrowheads="1"/>
          </p:cNvSpPr>
          <p:nvPr/>
        </p:nvSpPr>
        <p:spPr bwMode="auto">
          <a:xfrm>
            <a:off x="1693334" y="204788"/>
            <a:ext cx="10206567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C" sz="3200" b="1" dirty="0"/>
              <a:t>Patrones perianales de Nematodos  </a:t>
            </a:r>
          </a:p>
        </p:txBody>
      </p:sp>
      <p:pic>
        <p:nvPicPr>
          <p:cNvPr id="22532" name="1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1" y="1141414"/>
            <a:ext cx="35941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79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980"/>
            <a:ext cx="12191999" cy="359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957590" y="1133341"/>
            <a:ext cx="2653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CONFERENCIA:</a:t>
            </a:r>
            <a:endParaRPr lang="es-EC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850006" y="5653825"/>
            <a:ext cx="531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Por: Ing. Francisco Ángel Simón Ricardo </a:t>
            </a:r>
            <a:r>
              <a:rPr lang="es-EC" b="1" dirty="0" err="1" smtClean="0"/>
              <a:t>Ph.D</a:t>
            </a:r>
            <a:r>
              <a:rPr lang="es-EC" b="1" dirty="0" smtClean="0"/>
              <a:t>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4139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40"/>
            <a:ext cx="12192000" cy="584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3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627"/>
            <a:ext cx="12192000" cy="58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94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275"/>
            <a:ext cx="12192000" cy="589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692322"/>
            <a:ext cx="7065962" cy="469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68740" y="941696"/>
            <a:ext cx="1069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SIDEROFORO COMO PRODUCTO METBOLICO DE </a:t>
            </a:r>
            <a:r>
              <a:rPr lang="es-EC" sz="2400" b="1" i="1" dirty="0" err="1" smtClean="0"/>
              <a:t>Pseudomonas</a:t>
            </a:r>
            <a:r>
              <a:rPr lang="es-EC" sz="2400" b="1" i="1" dirty="0" smtClean="0"/>
              <a:t> fluorescentes</a:t>
            </a:r>
            <a:endParaRPr lang="es-EC" sz="2400" b="1" i="1" dirty="0"/>
          </a:p>
        </p:txBody>
      </p:sp>
    </p:spTree>
    <p:extLst>
      <p:ext uri="{BB962C8B-B14F-4D97-AF65-F5344CB8AC3E}">
        <p14:creationId xmlns:p14="http://schemas.microsoft.com/office/powerpoint/2010/main" val="12901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b="1" dirty="0" smtClean="0"/>
              <a:t>Sistema de Alerta: Predicción </a:t>
            </a:r>
            <a:r>
              <a:rPr lang="es-ES" sz="4000" b="1" dirty="0" smtClean="0"/>
              <a:t>Fitosanitaria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1.- </a:t>
            </a:r>
            <a:r>
              <a:rPr lang="es-ES" sz="3600" b="1" smtClean="0"/>
              <a:t>Factores abióticos (edafoclimáticos)</a:t>
            </a:r>
          </a:p>
          <a:p>
            <a:pPr eaLnBrk="1" hangingPunct="1"/>
            <a:r>
              <a:rPr lang="es-ES" sz="3600" b="1" smtClean="0"/>
              <a:t>2.- Factores bióticos </a:t>
            </a:r>
          </a:p>
          <a:p>
            <a:pPr eaLnBrk="1" hangingPunct="1"/>
            <a:r>
              <a:rPr lang="es-ES" sz="3600" b="1" smtClean="0"/>
              <a:t>3.- Dinámica poblacional de plaga </a:t>
            </a:r>
          </a:p>
          <a:p>
            <a:pPr eaLnBrk="1" hangingPunct="1"/>
            <a:r>
              <a:rPr lang="es-ES" sz="3600" b="1" smtClean="0"/>
              <a:t>4.- Epidemias de las enfermedades </a:t>
            </a:r>
          </a:p>
          <a:p>
            <a:pPr eaLnBrk="1" hangingPunct="1"/>
            <a:r>
              <a:rPr lang="es-ES" sz="3600" b="1" smtClean="0"/>
              <a:t>5.- Registros históricos de evolución de las plagas</a:t>
            </a:r>
          </a:p>
        </p:txBody>
      </p:sp>
    </p:spTree>
    <p:extLst>
      <p:ext uri="{BB962C8B-B14F-4D97-AF65-F5344CB8AC3E}">
        <p14:creationId xmlns:p14="http://schemas.microsoft.com/office/powerpoint/2010/main" val="19483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3775" y="776613"/>
            <a:ext cx="10983442" cy="5532111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C" dirty="0" smtClean="0"/>
              <a:t>        DAÑOS   MINADOR             ROYA               BROCA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smtClean="0"/>
              <a:t>Factores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err="1" smtClean="0"/>
              <a:t>TºC</a:t>
            </a:r>
            <a:r>
              <a:rPr lang="es-EC" dirty="0" smtClean="0"/>
              <a:t> 			**		 **		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smtClean="0"/>
              <a:t>HR%   		**		 **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smtClean="0"/>
              <a:t>∑</a:t>
            </a:r>
            <a:r>
              <a:rPr lang="es-EC" dirty="0" err="1" smtClean="0"/>
              <a:t>ppmm</a:t>
            </a:r>
            <a:r>
              <a:rPr lang="es-EC" dirty="0" smtClean="0"/>
              <a:t>		**		 **	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smtClean="0"/>
              <a:t>			**		 **		 *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smtClean="0"/>
              <a:t>		       	**		 **		**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/>
              <a:t>	</a:t>
            </a:r>
            <a:r>
              <a:rPr lang="es-EC" dirty="0" smtClean="0"/>
              <a:t>		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 smtClean="0"/>
              <a:t>       			**		 **		*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s-EC" dirty="0" smtClean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C" dirty="0"/>
              <a:t> </a:t>
            </a:r>
            <a:r>
              <a:rPr lang="es-EC" dirty="0" smtClean="0"/>
              <a:t>        				 		</a:t>
            </a:r>
            <a:endParaRPr lang="es-EC" dirty="0"/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4226984" y="1557339"/>
            <a:ext cx="0" cy="3587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6864351" y="1557338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9306984" y="1530351"/>
            <a:ext cx="0" cy="3603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4226984" y="2205038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6855884" y="2205038"/>
            <a:ext cx="0" cy="3603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9317567" y="2178050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4260851" y="2771775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6855884" y="2771776"/>
            <a:ext cx="0" cy="3603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9317567" y="2771775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3338514"/>
            <a:ext cx="5461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17 Conector recto de flecha"/>
          <p:cNvCxnSpPr/>
          <p:nvPr/>
        </p:nvCxnSpPr>
        <p:spPr>
          <a:xfrm flipV="1">
            <a:off x="4275667" y="3389314"/>
            <a:ext cx="0" cy="3587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6830484" y="3362326"/>
            <a:ext cx="0" cy="3857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9072033" y="3376613"/>
            <a:ext cx="0" cy="3603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9317567" y="3389313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5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3910014"/>
            <a:ext cx="11557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24 Conector recto de flecha"/>
          <p:cNvCxnSpPr/>
          <p:nvPr/>
        </p:nvCxnSpPr>
        <p:spPr>
          <a:xfrm flipV="1">
            <a:off x="4078817" y="3970339"/>
            <a:ext cx="0" cy="3587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328584" y="4006850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6904567" y="3983038"/>
            <a:ext cx="0" cy="3603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9069917" y="3970339"/>
            <a:ext cx="0" cy="3587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4226984" y="5068888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6855884" y="5068888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>
            <a:off x="9150351" y="5130800"/>
            <a:ext cx="0" cy="38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6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9" t="54596" r="3288" b="10725"/>
          <a:stretch>
            <a:fillRect/>
          </a:stretch>
        </p:blipFill>
        <p:spPr bwMode="auto">
          <a:xfrm>
            <a:off x="787400" y="5062538"/>
            <a:ext cx="117051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5364" y="125260"/>
            <a:ext cx="652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PREDICCIONES FITOSANITARIAS CULTIVO DE CAFE 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/>
          </p:cNvGraphicFramePr>
          <p:nvPr/>
        </p:nvGraphicFramePr>
        <p:xfrm>
          <a:off x="0" y="0"/>
          <a:ext cx="121920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9" name="Diapositiva" r:id="rId3" imgW="3411665" imgH="2555473" progId="PowerPoint.Slide.8">
                  <p:embed/>
                </p:oleObj>
              </mc:Choice>
              <mc:Fallback>
                <p:oleObj name="Diapositiva" r:id="rId3" imgW="3411665" imgH="2555473" progId="PowerPoint.Slide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869" b="21797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978221" y="-152400"/>
            <a:ext cx="660597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endParaRPr lang="es-ES_tradnl" sz="3200" b="1">
              <a:solidFill>
                <a:srgbClr val="0000CC"/>
              </a:solidFill>
            </a:endParaRPr>
          </a:p>
          <a:p>
            <a:pPr algn="ctr"/>
            <a:r>
              <a:rPr lang="es-ES_tradnl" sz="3200" b="1">
                <a:solidFill>
                  <a:srgbClr val="0000CC"/>
                </a:solidFill>
              </a:rPr>
              <a:t>Curva epidemiológica de la Roya</a:t>
            </a:r>
          </a:p>
          <a:p>
            <a:pPr algn="ctr"/>
            <a:r>
              <a:rPr lang="es-ES_tradnl" sz="3200" b="1">
                <a:solidFill>
                  <a:srgbClr val="0000CC"/>
                </a:solidFill>
              </a:rPr>
              <a:t>del cafeto en Cuba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512733" y="2498726"/>
            <a:ext cx="686085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s-ES_tradnl" sz="1600" b="1">
                <a:solidFill>
                  <a:srgbClr val="F83200"/>
                </a:solidFill>
              </a:rPr>
              <a:t>Roya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8068733" y="2422526"/>
            <a:ext cx="686085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s-ES_tradnl" sz="1600" b="1">
                <a:solidFill>
                  <a:srgbClr val="F83200"/>
                </a:solidFill>
              </a:rPr>
              <a:t>Roya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620627" y="4875214"/>
            <a:ext cx="78066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s-ES_tradnl" sz="800" b="1">
                <a:solidFill>
                  <a:srgbClr val="0000CC"/>
                </a:solidFill>
              </a:rPr>
              <a:t>Etapa de</a:t>
            </a:r>
          </a:p>
          <a:p>
            <a:pPr algn="ctr"/>
            <a:r>
              <a:rPr lang="es-ES_tradnl" sz="800" b="1">
                <a:solidFill>
                  <a:srgbClr val="0000CC"/>
                </a:solidFill>
              </a:rPr>
              <a:t>Crecimiento</a:t>
            </a:r>
          </a:p>
          <a:p>
            <a:pPr algn="ctr"/>
            <a:r>
              <a:rPr lang="es-ES_tradnl" sz="800" b="1">
                <a:solidFill>
                  <a:srgbClr val="0000CC"/>
                </a:solidFill>
              </a:rPr>
              <a:t> Lento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6292851" y="3144838"/>
            <a:ext cx="0" cy="2544762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8570384" y="4814889"/>
            <a:ext cx="82715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s-ES_tradnl" sz="800" b="1">
                <a:solidFill>
                  <a:srgbClr val="0000CC"/>
                </a:solidFill>
              </a:rPr>
              <a:t>Etapa de</a:t>
            </a:r>
          </a:p>
          <a:p>
            <a:r>
              <a:rPr lang="es-ES_tradnl" sz="800" b="1">
                <a:solidFill>
                  <a:srgbClr val="0000CC"/>
                </a:solidFill>
              </a:rPr>
              <a:t>Decadencia</a:t>
            </a:r>
          </a:p>
          <a:p>
            <a:r>
              <a:rPr lang="es-ES_tradnl" sz="800" b="1">
                <a:solidFill>
                  <a:srgbClr val="0000CC"/>
                </a:solidFill>
              </a:rPr>
              <a:t>y Defoliación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6735234" y="2362201"/>
            <a:ext cx="637995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s-ES_tradnl" sz="800" b="1">
              <a:solidFill>
                <a:srgbClr val="0000CC"/>
              </a:solidFill>
            </a:endParaRPr>
          </a:p>
          <a:p>
            <a:r>
              <a:rPr lang="es-ES_tradnl" sz="800" b="1">
                <a:solidFill>
                  <a:srgbClr val="0000CC"/>
                </a:solidFill>
              </a:rPr>
              <a:t>Máxima</a:t>
            </a:r>
          </a:p>
          <a:p>
            <a:r>
              <a:rPr lang="es-ES_tradnl" sz="800" b="1">
                <a:solidFill>
                  <a:srgbClr val="0000CC"/>
                </a:solidFill>
              </a:rPr>
              <a:t>Infección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366685" y="4681539"/>
            <a:ext cx="780663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s-ES_tradnl" sz="800" b="1">
                <a:solidFill>
                  <a:srgbClr val="0000CC"/>
                </a:solidFill>
              </a:rPr>
              <a:t>Crecimiento</a:t>
            </a:r>
          </a:p>
          <a:p>
            <a:r>
              <a:rPr lang="es-ES_tradnl" sz="800" b="1">
                <a:solidFill>
                  <a:srgbClr val="0000CC"/>
                </a:solidFill>
              </a:rPr>
              <a:t> Acelerado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8191500" y="3144838"/>
            <a:ext cx="0" cy="2544762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4123267" y="3144838"/>
            <a:ext cx="2169584" cy="0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095752" y="3176588"/>
            <a:ext cx="839974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s-ES_tradnl" sz="1000" b="1">
                <a:solidFill>
                  <a:srgbClr val="0000CC"/>
                </a:solidFill>
              </a:rPr>
              <a:t>Control</a:t>
            </a:r>
          </a:p>
          <a:p>
            <a:r>
              <a:rPr lang="es-ES_tradnl" sz="1000" b="1">
                <a:solidFill>
                  <a:srgbClr val="0000CC"/>
                </a:solidFill>
              </a:rPr>
              <a:t>Oportuno</a:t>
            </a:r>
          </a:p>
          <a:p>
            <a:r>
              <a:rPr lang="es-ES_tradnl" sz="1000" b="1">
                <a:solidFill>
                  <a:srgbClr val="0000CC"/>
                </a:solidFill>
              </a:rPr>
              <a:t>(Inversión)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10363200" y="3144838"/>
            <a:ext cx="0" cy="2544762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8191501" y="3144838"/>
            <a:ext cx="2171700" cy="0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8299451" y="3176589"/>
            <a:ext cx="90249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s-ES_tradnl" sz="1000" b="1">
                <a:solidFill>
                  <a:srgbClr val="0000CC"/>
                </a:solidFill>
              </a:rPr>
              <a:t>Control </a:t>
            </a:r>
          </a:p>
          <a:p>
            <a:r>
              <a:rPr lang="es-ES_tradnl" sz="1000" b="1">
                <a:solidFill>
                  <a:srgbClr val="0000CC"/>
                </a:solidFill>
              </a:rPr>
              <a:t>después</a:t>
            </a:r>
          </a:p>
          <a:p>
            <a:r>
              <a:rPr lang="es-ES_tradnl" sz="1000" b="1">
                <a:solidFill>
                  <a:srgbClr val="0000CC"/>
                </a:solidFill>
              </a:rPr>
              <a:t>de Cosecha</a:t>
            </a:r>
          </a:p>
          <a:p>
            <a:endParaRPr lang="es-ES_tradnl" sz="1000" b="1">
              <a:solidFill>
                <a:srgbClr val="0000CC"/>
              </a:solidFill>
            </a:endParaRPr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V="1">
            <a:off x="4064000" y="3124201"/>
            <a:ext cx="0" cy="2544763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54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485776"/>
              </p:ext>
            </p:extLst>
          </p:nvPr>
        </p:nvGraphicFramePr>
        <p:xfrm>
          <a:off x="334434" y="50800"/>
          <a:ext cx="11789833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4881034" y="1231901"/>
            <a:ext cx="647700" cy="760413"/>
          </a:xfrm>
          <a:prstGeom prst="downArrow">
            <a:avLst>
              <a:gd name="adj1" fmla="val 50000"/>
              <a:gd name="adj2" fmla="val 3913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 rot="1073830">
            <a:off x="10320867" y="1273176"/>
            <a:ext cx="647700" cy="760413"/>
          </a:xfrm>
          <a:prstGeom prst="downArrow">
            <a:avLst>
              <a:gd name="adj1" fmla="val 50000"/>
              <a:gd name="adj2" fmla="val 39134"/>
            </a:avLst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8015818" y="692151"/>
            <a:ext cx="647700" cy="758825"/>
          </a:xfrm>
          <a:prstGeom prst="downArrow">
            <a:avLst>
              <a:gd name="adj1" fmla="val 50000"/>
              <a:gd name="adj2" fmla="val 3905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338667" y="5994401"/>
            <a:ext cx="670984" cy="485775"/>
          </a:xfrm>
          <a:prstGeom prst="rightArrow">
            <a:avLst>
              <a:gd name="adj1" fmla="val 50000"/>
              <a:gd name="adj2" fmla="val 25899"/>
            </a:avLst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1209" name="AutoShape 9"/>
          <p:cNvSpPr>
            <a:spLocks noChangeArrowheads="1"/>
          </p:cNvSpPr>
          <p:nvPr/>
        </p:nvSpPr>
        <p:spPr bwMode="auto">
          <a:xfrm>
            <a:off x="404285" y="5116513"/>
            <a:ext cx="670983" cy="5762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51210" name="AutoShape 10"/>
          <p:cNvSpPr>
            <a:spLocks noChangeArrowheads="1"/>
          </p:cNvSpPr>
          <p:nvPr/>
        </p:nvSpPr>
        <p:spPr bwMode="auto">
          <a:xfrm>
            <a:off x="406401" y="4194176"/>
            <a:ext cx="673100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MX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341967" y="4402138"/>
            <a:ext cx="10176933" cy="3683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b="1"/>
              <a:t>Aplicación de </a:t>
            </a:r>
            <a:r>
              <a:rPr lang="es-ES" b="1" i="1"/>
              <a:t>B. bassiana</a:t>
            </a:r>
            <a:r>
              <a:rPr lang="es-ES" b="1"/>
              <a:t> posterior a los 130 día de la floración.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339851" y="5010151"/>
            <a:ext cx="10179049" cy="6461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b="1"/>
              <a:t>Liberaciones de la Avispita a razón de 3 000 individuos/há cuando la Broca ha  penetrado al grano.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1437217" y="5915026"/>
            <a:ext cx="10081683" cy="646113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b="1">
                <a:cs typeface="Times New Roman" pitchFamily="18" charset="0"/>
              </a:rPr>
              <a:t>Aspersión de </a:t>
            </a:r>
            <a:r>
              <a:rPr lang="es-ES_tradnl" b="1" i="1">
                <a:cs typeface="Times New Roman" pitchFamily="18" charset="0"/>
              </a:rPr>
              <a:t>H.  bacteriophora </a:t>
            </a:r>
            <a:r>
              <a:rPr lang="es-ES_tradnl" b="1">
                <a:cs typeface="Times New Roman" pitchFamily="18" charset="0"/>
              </a:rPr>
              <a:t>y </a:t>
            </a:r>
            <a:r>
              <a:rPr lang="es-MX" b="1"/>
              <a:t>Puesta al suelo </a:t>
            </a:r>
            <a:r>
              <a:rPr lang="es-MX" b="1" i="1"/>
              <a:t>G. mellonella  </a:t>
            </a:r>
            <a:r>
              <a:rPr lang="es-MX" b="1"/>
              <a:t>infectada con (JI) del nematodo</a:t>
            </a:r>
            <a:r>
              <a:rPr lang="es-MX" b="1" i="1"/>
              <a:t>.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 rot="-987132">
            <a:off x="2639485" y="1739901"/>
            <a:ext cx="647700" cy="760413"/>
          </a:xfrm>
          <a:prstGeom prst="downArrow">
            <a:avLst>
              <a:gd name="adj1" fmla="val 50000"/>
              <a:gd name="adj2" fmla="val 39134"/>
            </a:avLst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36572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  <p:bldP spid="51206" grpId="0" animBg="1"/>
      <p:bldP spid="51207" grpId="0" animBg="1"/>
      <p:bldP spid="51208" grpId="0" animBg="1"/>
      <p:bldP spid="51209" grpId="0" animBg="1"/>
      <p:bldP spid="51210" grpId="0" animBg="1"/>
      <p:bldP spid="51211" grpId="0" animBg="1"/>
      <p:bldP spid="51212" grpId="0" animBg="1"/>
      <p:bldP spid="512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338"/>
            <a:ext cx="121920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1 CuadroTexto"/>
          <p:cNvSpPr txBox="1">
            <a:spLocks noChangeArrowheads="1"/>
          </p:cNvSpPr>
          <p:nvPr/>
        </p:nvSpPr>
        <p:spPr bwMode="auto">
          <a:xfrm>
            <a:off x="2277534" y="366713"/>
            <a:ext cx="9455151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C" sz="3600" b="1" dirty="0"/>
              <a:t>EJES </a:t>
            </a:r>
            <a:r>
              <a:rPr lang="es-EC" sz="3600" b="1" dirty="0" smtClean="0"/>
              <a:t>TEMATICOS (3 y 4)</a:t>
            </a:r>
            <a:endParaRPr lang="es-EC" sz="3600" b="1" dirty="0"/>
          </a:p>
        </p:txBody>
      </p:sp>
      <p:sp>
        <p:nvSpPr>
          <p:cNvPr id="22532" name="2 CuadroTexto"/>
          <p:cNvSpPr txBox="1">
            <a:spLocks noChangeArrowheads="1"/>
          </p:cNvSpPr>
          <p:nvPr/>
        </p:nvSpPr>
        <p:spPr bwMode="auto">
          <a:xfrm>
            <a:off x="0" y="1611313"/>
            <a:ext cx="12192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defRPr/>
            </a:pPr>
            <a:r>
              <a:rPr lang="es-EC" sz="2800" b="1" dirty="0" smtClean="0"/>
              <a:t>   BIOTECNOLOGIA E INGENIERIA GENETICA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C" sz="2800" b="1" dirty="0" smtClean="0"/>
              <a:t>Desarrollo y producción selectiva inducida de bioplaguicidas y sus metabolitos toxigénicos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C" sz="2800" b="1" dirty="0" smtClean="0"/>
              <a:t>Desarrollo y producción de </a:t>
            </a:r>
            <a:r>
              <a:rPr lang="es-EC" sz="2800" b="1" dirty="0" err="1" smtClean="0"/>
              <a:t>Aleloquímicos</a:t>
            </a:r>
            <a:r>
              <a:rPr lang="es-EC" sz="2800" b="1" dirty="0" smtClean="0"/>
              <a:t>, Feromonas, Sideróforos, Surfactantes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C" sz="2800" b="1" dirty="0" smtClean="0"/>
              <a:t>Producción de elicitores Fitoalexinas como inductores de mecanismos de defensa en busca de inmunidad en plantas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C" sz="2800" b="1" dirty="0" err="1" smtClean="0"/>
              <a:t>Fitomejoramiento</a:t>
            </a:r>
            <a:r>
              <a:rPr lang="es-EC" sz="2800" b="1" dirty="0" smtClean="0"/>
              <a:t> de cultivares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C" sz="2800" b="1" dirty="0" smtClean="0"/>
              <a:t>Plantas transgénicas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s-EC" sz="2800" b="1" dirty="0" smtClean="0"/>
          </a:p>
        </p:txBody>
      </p:sp>
      <p:pic>
        <p:nvPicPr>
          <p:cNvPr id="27653" name="Picture 23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157789"/>
            <a:ext cx="398356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922"/>
            <a:ext cx="12192000" cy="57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6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000736" y="1676401"/>
            <a:ext cx="437331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6000" b="1">
                <a:solidFill>
                  <a:srgbClr val="FFFF00"/>
                </a:solidFill>
              </a:rPr>
              <a:t>La </a:t>
            </a:r>
          </a:p>
          <a:p>
            <a:pPr algn="ctr" eaLnBrk="1" hangingPunct="1"/>
            <a:r>
              <a:rPr lang="es-ES_tradnl" sz="6000" b="1">
                <a:solidFill>
                  <a:srgbClr val="FFFF00"/>
                </a:solidFill>
              </a:rPr>
              <a:t>crisis </a:t>
            </a:r>
          </a:p>
          <a:p>
            <a:pPr algn="ctr" eaLnBrk="1" hangingPunct="1"/>
            <a:r>
              <a:rPr lang="es-ES_tradnl" sz="6000" b="1">
                <a:solidFill>
                  <a:srgbClr val="FFFF00"/>
                </a:solidFill>
              </a:rPr>
              <a:t>de la</a:t>
            </a:r>
          </a:p>
          <a:p>
            <a:pPr algn="ctr" eaLnBrk="1" hangingPunct="1"/>
            <a:r>
              <a:rPr lang="es-ES_tradnl" sz="6000" b="1">
                <a:solidFill>
                  <a:srgbClr val="FFFF00"/>
                </a:solidFill>
              </a:rPr>
              <a:t> agricultura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11200" y="1004888"/>
          <a:ext cx="6807200" cy="501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Imagen" r:id="rId3" imgW="3991076" imgH="3914847" progId="MS_ClipArt_Gallery.2">
                  <p:embed/>
                </p:oleObj>
              </mc:Choice>
              <mc:Fallback>
                <p:oleObj name="Imagen" r:id="rId3" imgW="3991076" imgH="391484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1004888"/>
                        <a:ext cx="6807200" cy="501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0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056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40"/>
            <a:ext cx="12192000" cy="588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5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218"/>
            <a:ext cx="12192000" cy="56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6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149"/>
            <a:ext cx="12192000" cy="59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2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60"/>
            <a:ext cx="12192000" cy="559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6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218"/>
            <a:ext cx="12192000" cy="569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7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838"/>
            <a:ext cx="12191999" cy="671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036"/>
            <a:ext cx="12192000" cy="573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4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54"/>
            <a:ext cx="12192000" cy="599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7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797"/>
            <a:ext cx="12192000" cy="596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6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9244"/>
            <a:ext cx="5540990" cy="601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033" y="627797"/>
            <a:ext cx="3552967" cy="58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91" y="627797"/>
            <a:ext cx="3098042" cy="582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7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651353"/>
            <a:ext cx="11912252" cy="591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3603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3 Imagen" descr="D:\GABINETES\FOTOTECA\POLIGONO DE PRUEBA DE CAMPO\20190314_093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7486"/>
            <a:ext cx="12075089" cy="574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0" y="2249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pic>
        <p:nvPicPr>
          <p:cNvPr id="68613" name="Imagen 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514"/>
            <a:ext cx="3308351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1777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2152650" algn="l"/>
              </a:tabLst>
            </a:pPr>
            <a:endParaRPr lang="es-EC"/>
          </a:p>
        </p:txBody>
      </p:sp>
      <p:sp>
        <p:nvSpPr>
          <p:cNvPr id="68615" name="Rectangle 8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pic>
        <p:nvPicPr>
          <p:cNvPr id="68616" name="Imagen 2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1" y="3752850"/>
            <a:ext cx="67691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0" y="1672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1890713" algn="l"/>
                <a:tab pos="2152650" algn="l"/>
                <a:tab pos="2251075" algn="l"/>
              </a:tabLst>
            </a:pPr>
            <a:endParaRPr lang="es-EC"/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pic>
        <p:nvPicPr>
          <p:cNvPr id="68619" name="Imagen 2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68" y="1052513"/>
            <a:ext cx="513503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20822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1890713" algn="l"/>
                <a:tab pos="2152650" algn="l"/>
                <a:tab pos="2251075" algn="l"/>
              </a:tabLst>
            </a:pPr>
            <a:endParaRPr lang="es-EC"/>
          </a:p>
        </p:txBody>
      </p:sp>
      <p:pic>
        <p:nvPicPr>
          <p:cNvPr id="68622" name="Imagen 2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3" y="3573464"/>
            <a:ext cx="287866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203200" y="18251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1890713" algn="l"/>
                <a:tab pos="2152650" algn="l"/>
                <a:tab pos="2251075" algn="l"/>
              </a:tabLst>
            </a:pPr>
            <a:endParaRPr lang="es-EC"/>
          </a:p>
        </p:txBody>
      </p:sp>
      <p:sp>
        <p:nvSpPr>
          <p:cNvPr id="68624" name="Rectangle 17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pic>
        <p:nvPicPr>
          <p:cNvPr id="68625" name="Imagen 2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1" y="1052513"/>
            <a:ext cx="3748616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0" y="17679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1890713" algn="l"/>
                <a:tab pos="2152650" algn="l"/>
                <a:tab pos="2251075" algn="l"/>
              </a:tabLst>
            </a:pPr>
            <a:endParaRPr lang="es-EC"/>
          </a:p>
        </p:txBody>
      </p:sp>
      <p:sp>
        <p:nvSpPr>
          <p:cNvPr id="68627" name="Rectangle 20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pic>
        <p:nvPicPr>
          <p:cNvPr id="68628" name="Imagen 2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2159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0" y="17298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1890713" algn="l"/>
                <a:tab pos="2152650" algn="l"/>
                <a:tab pos="2251075" algn="l"/>
              </a:tabLst>
            </a:pPr>
            <a:endParaRPr lang="es-EC"/>
          </a:p>
        </p:txBody>
      </p:sp>
      <p:sp>
        <p:nvSpPr>
          <p:cNvPr id="2" name="1 CuadroTexto"/>
          <p:cNvSpPr txBox="1"/>
          <p:nvPr/>
        </p:nvSpPr>
        <p:spPr>
          <a:xfrm>
            <a:off x="2" y="-100209"/>
            <a:ext cx="671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 smtClean="0">
              <a:solidFill>
                <a:schemeClr val="bg1"/>
              </a:solidFill>
            </a:endParaRP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INSECTARIO (VISTA INTERIOR)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353"/>
            <a:ext cx="12192000" cy="58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8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6669"/>
            <a:ext cx="3734874" cy="629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3" y="682580"/>
            <a:ext cx="4469673" cy="58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48" y="0"/>
            <a:ext cx="3987452" cy="316820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0515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49" y="3168202"/>
            <a:ext cx="3987451" cy="334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3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248"/>
            <a:ext cx="12192000" cy="587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0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436"/>
            <a:ext cx="3515932" cy="622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351523"/>
              </p:ext>
            </p:extLst>
          </p:nvPr>
        </p:nvGraphicFramePr>
        <p:xfrm>
          <a:off x="7817476" y="0"/>
          <a:ext cx="4374521" cy="248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Diapositiva" r:id="rId4" imgW="4572000" imgH="3429000" progId="PowerPoint.Slide.8">
                  <p:embed/>
                </p:oleObj>
              </mc:Choice>
              <mc:Fallback>
                <p:oleObj name="Diapositiva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7476" y="0"/>
                        <a:ext cx="4374521" cy="2486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9" descr="mas cerca (tetuane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59" y="2472744"/>
            <a:ext cx="4181339" cy="117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C000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63" y="721570"/>
            <a:ext cx="4237150" cy="292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C000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765" y="4002109"/>
            <a:ext cx="4134120" cy="255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olonia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5" y="3937715"/>
            <a:ext cx="4258613" cy="26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41"/>
            <a:ext cx="12192000" cy="578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2770495" y="2265527"/>
            <a:ext cx="1050878" cy="655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06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84"/>
            <a:ext cx="12191999" cy="578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01"/>
            <a:ext cx="12192000" cy="58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9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353"/>
            <a:ext cx="12191999" cy="58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4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444"/>
            <a:ext cx="12351224" cy="588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0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79"/>
            <a:ext cx="12192000" cy="58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846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389"/>
            <a:ext cx="12192000" cy="580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4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388"/>
            <a:ext cx="12192000" cy="58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1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2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2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 descr="D:\GABINETES\FOTOTECA\LABORATORIO BIOPRODUCTOS\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743200" cy="363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 Imagen" descr="D:\GABINETES\FOTOTECA\LABORATORIO BIOPRODUCTOS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"/>
            <a:ext cx="3302757" cy="36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 Imagen" descr="D:\GABINETES\FOTOTECA\POLIGONO DE PRUEBA DE CAMPO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548"/>
            <a:ext cx="3425588" cy="32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8 Imagen" descr="D:\GABINETES\FOTOTECA\POLIGONO DE PRUEBA DE CAMPO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8" y="3632548"/>
            <a:ext cx="2620370" cy="28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958" y="2"/>
            <a:ext cx="2893326" cy="36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4" y="4"/>
            <a:ext cx="3252716" cy="363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957" y="3632550"/>
            <a:ext cx="2893327" cy="288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4" y="3632548"/>
            <a:ext cx="3252716" cy="288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5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388"/>
            <a:ext cx="12192000" cy="582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5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"/>
            <a:ext cx="12192000" cy="604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149"/>
            <a:ext cx="12191999" cy="596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2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796"/>
            <a:ext cx="12192000" cy="59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7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797"/>
            <a:ext cx="12192000" cy="592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5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9" y="889348"/>
            <a:ext cx="5523979" cy="551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2" y="751562"/>
            <a:ext cx="6054248" cy="56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75"/>
            <a:ext cx="4464051" cy="187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4464051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2" y="613775"/>
            <a:ext cx="3839633" cy="187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4"/>
            <a:ext cx="4464051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4"/>
          <a:stretch>
            <a:fillRect/>
          </a:stretch>
        </p:blipFill>
        <p:spPr bwMode="auto">
          <a:xfrm>
            <a:off x="4464052" y="2492376"/>
            <a:ext cx="383963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3" descr="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2" y="4652965"/>
            <a:ext cx="3839633" cy="19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5" y="1"/>
            <a:ext cx="3888316" cy="24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2" descr="D:\Archivos de Trabajo\Archivo Pasivo\ACTAF\Pict003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5" y="2492376"/>
            <a:ext cx="3888316" cy="40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3047" y="162838"/>
            <a:ext cx="602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PLAGAS INSECTILES Y ACAROS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53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"/>
            <a:ext cx="12192000" cy="590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6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274"/>
            <a:ext cx="12192000" cy="57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6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910"/>
            <a:ext cx="12192000" cy="59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84"/>
            <a:ext cx="12192000" cy="569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0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444"/>
            <a:ext cx="12192000" cy="58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8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979"/>
            <a:ext cx="12192000" cy="570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6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218"/>
            <a:ext cx="12192000" cy="558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1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922"/>
            <a:ext cx="12192000" cy="571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69" y="734096"/>
            <a:ext cx="9465973" cy="579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3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4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827"/>
            <a:ext cx="4509369" cy="621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53" y="638827"/>
            <a:ext cx="3582444" cy="587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97" y="1"/>
            <a:ext cx="4300603" cy="651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39661" y="112734"/>
            <a:ext cx="474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DAÑOS CAUSADOS POR NEMATODOS 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52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723"/>
            <a:ext cx="12192000" cy="589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1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932"/>
            <a:ext cx="12191999" cy="586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30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11" y="748008"/>
            <a:ext cx="8731876" cy="572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5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5" y="651353"/>
            <a:ext cx="9040969" cy="58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00"/>
            <a:ext cx="12191999" cy="599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2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6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55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826"/>
            <a:ext cx="12192000" cy="591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2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405"/>
            <a:ext cx="12192000" cy="58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1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3" y="638827"/>
            <a:ext cx="10003810" cy="589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4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860550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2012950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647825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http://www.terralia.com/revista10/imagenes/Burs1007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8827"/>
            <a:ext cx="12192001" cy="592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2942" y="237995"/>
            <a:ext cx="631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PLAGAS Y LA DISEMINACION DE FITOPATOGENOS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30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83" y="626301"/>
            <a:ext cx="9225887" cy="58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79"/>
            <a:ext cx="12192000" cy="582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8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78"/>
            <a:ext cx="12192000" cy="58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9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3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353"/>
            <a:ext cx="12191999" cy="583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6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826"/>
            <a:ext cx="12191999" cy="588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8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506828"/>
            <a:ext cx="8040687" cy="488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4406" y="894439"/>
            <a:ext cx="821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DESEMPEÑO DE LAS UNIVERSIDADES EN EL NUEVO MILENIO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62798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75"/>
            <a:ext cx="12192000" cy="591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2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79"/>
            <a:ext cx="12192000" cy="579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668740"/>
            <a:ext cx="10249469" cy="585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7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860550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2012950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647825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2942" y="237995"/>
            <a:ext cx="631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DAÑOS POR FITOPATOGENOS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7326"/>
            <a:ext cx="3492500" cy="252481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34925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4"/>
          <p:cNvSpPr>
            <a:spLocks noChangeArrowheads="1"/>
          </p:cNvSpPr>
          <p:nvPr/>
        </p:nvSpPr>
        <p:spPr bwMode="auto">
          <a:xfrm>
            <a:off x="3492500" y="607326"/>
            <a:ext cx="3409340" cy="593126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C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840" y="-44450"/>
            <a:ext cx="5290160" cy="658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516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4644"/>
            <a:ext cx="12191999" cy="306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736979"/>
            <a:ext cx="10017457" cy="264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9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1302</TotalTime>
  <Words>462</Words>
  <Application>Microsoft Office PowerPoint</Application>
  <PresentationFormat>Personalizado</PresentationFormat>
  <Paragraphs>120</Paragraphs>
  <Slides>90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90</vt:i4>
      </vt:variant>
    </vt:vector>
  </HeadingPairs>
  <TitlesOfParts>
    <vt:vector size="94" baseType="lpstr">
      <vt:lpstr>Office Theme</vt:lpstr>
      <vt:lpstr>Imagen</vt:lpstr>
      <vt:lpstr>Picture (32-bit)</vt:lpstr>
      <vt:lpstr>Diapositiva</vt:lpstr>
      <vt:lpstr> LA FITOSANIDAD DEL SIGLO XXI.  RETOS, TENDENCIAS Y PROYECCIONES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manejar las Plagas?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Diagnóstico Fitosanitario por procesamiento de 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Alerta: Predicción Fitosanitaria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Evelyn Ramirez</dc:creator>
  <cp:lastModifiedBy>Usuario de Windows</cp:lastModifiedBy>
  <cp:revision>109</cp:revision>
  <dcterms:created xsi:type="dcterms:W3CDTF">2020-11-05T15:37:48Z</dcterms:created>
  <dcterms:modified xsi:type="dcterms:W3CDTF">2020-11-30T09:34:42Z</dcterms:modified>
</cp:coreProperties>
</file>